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41" autoAdjust="0"/>
    <p:restoredTop sz="94660"/>
  </p:normalViewPr>
  <p:slideViewPr>
    <p:cSldViewPr showGuides="1">
      <p:cViewPr varScale="1">
        <p:scale>
          <a:sx n="50" d="100"/>
          <a:sy n="50" d="100"/>
        </p:scale>
        <p:origin x="-12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2015F7F8-4CB8-4C5F-9394-A96CFD530BF8}" type="datetimeFigureOut">
              <a:rPr lang="es-MX" smtClean="0"/>
              <a:t>26/04/2015</a:t>
            </a:fld>
            <a:endParaRPr lang="es-MX"/>
          </a:p>
        </p:txBody>
      </p:sp>
      <p:sp>
        <p:nvSpPr>
          <p:cNvPr id="5" name="Footer Placeholder 4"/>
          <p:cNvSpPr>
            <a:spLocks noGrp="1"/>
          </p:cNvSpPr>
          <p:nvPr>
            <p:ph type="ftr" sz="quarter" idx="11"/>
          </p:nvPr>
        </p:nvSpPr>
        <p:spPr/>
        <p:txBody>
          <a:bodyPr/>
          <a:lstStyle/>
          <a:p>
            <a:endParaRPr lang="es-MX"/>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C115B50-CF6A-426D-8BF5-887463550E30}"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015F7F8-4CB8-4C5F-9394-A96CFD530BF8}" type="datetimeFigureOut">
              <a:rPr lang="es-MX" smtClean="0"/>
              <a:t>26/04/2015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C115B50-CF6A-426D-8BF5-887463550E30}"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015F7F8-4CB8-4C5F-9394-A96CFD530BF8}" type="datetimeFigureOut">
              <a:rPr lang="es-MX" smtClean="0"/>
              <a:t>26/04/2015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C115B50-CF6A-426D-8BF5-887463550E30}"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015F7F8-4CB8-4C5F-9394-A96CFD530BF8}" type="datetimeFigureOut">
              <a:rPr lang="es-MX" smtClean="0"/>
              <a:t>26/04/2015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C115B50-CF6A-426D-8BF5-887463550E30}"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2015F7F8-4CB8-4C5F-9394-A96CFD530BF8}" type="datetimeFigureOut">
              <a:rPr lang="es-MX" smtClean="0"/>
              <a:t>26/04/2015</a:t>
            </a:fld>
            <a:endParaRPr lang="es-MX"/>
          </a:p>
        </p:txBody>
      </p:sp>
      <p:sp>
        <p:nvSpPr>
          <p:cNvPr id="8" name="Slide Number Placeholder 7"/>
          <p:cNvSpPr>
            <a:spLocks noGrp="1"/>
          </p:cNvSpPr>
          <p:nvPr>
            <p:ph type="sldNum" sz="quarter" idx="11"/>
          </p:nvPr>
        </p:nvSpPr>
        <p:spPr/>
        <p:txBody>
          <a:bodyPr/>
          <a:lstStyle/>
          <a:p>
            <a:fld id="{BC115B50-CF6A-426D-8BF5-887463550E30}" type="slidenum">
              <a:rPr lang="es-MX" smtClean="0"/>
              <a:t>‹Nº›</a:t>
            </a:fld>
            <a:endParaRPr lang="es-MX"/>
          </a:p>
        </p:txBody>
      </p:sp>
      <p:sp>
        <p:nvSpPr>
          <p:cNvPr id="9" name="Footer Placeholder 8"/>
          <p:cNvSpPr>
            <a:spLocks noGrp="1"/>
          </p:cNvSpPr>
          <p:nvPr>
            <p:ph type="ftr" sz="quarter" idx="12"/>
          </p:nvPr>
        </p:nvSpPr>
        <p:spPr/>
        <p:txBody>
          <a:bodyPr/>
          <a:lstStyle/>
          <a:p>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015F7F8-4CB8-4C5F-9394-A96CFD530BF8}" type="datetimeFigureOut">
              <a:rPr lang="es-MX" smtClean="0"/>
              <a:t>26/04/2015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C115B50-CF6A-426D-8BF5-887463550E30}"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s-ES" smtClean="0"/>
              <a:t>Haga clic para modificar el estilo de texto del patrón</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015F7F8-4CB8-4C5F-9394-A96CFD530BF8}" type="datetimeFigureOut">
              <a:rPr lang="es-MX" smtClean="0"/>
              <a:t>26/04/2015</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BC115B50-CF6A-426D-8BF5-887463550E30}"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2015F7F8-4CB8-4C5F-9394-A96CFD530BF8}" type="datetimeFigureOut">
              <a:rPr lang="es-MX" smtClean="0"/>
              <a:t>26/04/2015</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BC115B50-CF6A-426D-8BF5-887463550E30}"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15F7F8-4CB8-4C5F-9394-A96CFD530BF8}" type="datetimeFigureOut">
              <a:rPr lang="es-MX" smtClean="0"/>
              <a:t>26/04/2015</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BC115B50-CF6A-426D-8BF5-887463550E30}"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015F7F8-4CB8-4C5F-9394-A96CFD530BF8}" type="datetimeFigureOut">
              <a:rPr lang="es-MX" smtClean="0"/>
              <a:t>26/04/2015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C115B50-CF6A-426D-8BF5-887463550E30}" type="slidenum">
              <a:rPr lang="es-MX" smtClean="0"/>
              <a:t>‹Nº›</a:t>
            </a:fld>
            <a:endParaRPr lang="es-MX"/>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015F7F8-4CB8-4C5F-9394-A96CFD530BF8}" type="datetimeFigureOut">
              <a:rPr lang="es-MX" smtClean="0"/>
              <a:t>26/04/2015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C115B50-CF6A-426D-8BF5-887463550E30}" type="slidenum">
              <a:rPr lang="es-MX" smtClean="0"/>
              <a:t>‹Nº›</a:t>
            </a:fld>
            <a:endParaRPr lang="es-MX"/>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s-ES" smtClean="0"/>
              <a:t>Haga clic para modificar el estilo de título del patrón</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1000"/>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2015F7F8-4CB8-4C5F-9394-A96CFD530BF8}" type="datetimeFigureOut">
              <a:rPr lang="es-MX" smtClean="0"/>
              <a:t>26/04/2015</a:t>
            </a:fld>
            <a:endParaRPr lang="es-MX"/>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s-MX"/>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C115B50-CF6A-426D-8BF5-887463550E30}" type="slidenum">
              <a:rPr lang="es-MX" smtClean="0"/>
              <a:t>‹Nº›</a:t>
            </a:fld>
            <a:endParaRPr lang="es-MX"/>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Ahorro </a:t>
            </a:r>
            <a:endParaRPr lang="es-MX" dirty="0"/>
          </a:p>
        </p:txBody>
      </p:sp>
      <p:sp>
        <p:nvSpPr>
          <p:cNvPr id="3" name="2 Subtítulo"/>
          <p:cNvSpPr>
            <a:spLocks noGrp="1"/>
          </p:cNvSpPr>
          <p:nvPr>
            <p:ph type="subTitle" idx="1"/>
          </p:nvPr>
        </p:nvSpPr>
        <p:spPr/>
        <p:txBody>
          <a:bodyPr/>
          <a:lstStyle/>
          <a:p>
            <a:r>
              <a:rPr lang="es-MX" dirty="0" smtClean="0">
                <a:solidFill>
                  <a:schemeClr val="accent4">
                    <a:lumMod val="75000"/>
                  </a:schemeClr>
                </a:solidFill>
              </a:rPr>
              <a:t>Aprendiendo a ahorrar </a:t>
            </a:r>
            <a:endParaRPr lang="es-MX" dirty="0">
              <a:solidFill>
                <a:schemeClr val="accent4">
                  <a:lumMod val="75000"/>
                </a:schemeClr>
              </a:solidFill>
            </a:endParaRPr>
          </a:p>
        </p:txBody>
      </p:sp>
    </p:spTree>
    <p:extLst>
      <p:ext uri="{BB962C8B-B14F-4D97-AF65-F5344CB8AC3E}">
        <p14:creationId xmlns:p14="http://schemas.microsoft.com/office/powerpoint/2010/main" val="1929016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chemeClr val="accent4">
                    <a:lumMod val="75000"/>
                  </a:schemeClr>
                </a:solidFill>
              </a:rPr>
              <a:t>Recuerda:</a:t>
            </a:r>
            <a:endParaRPr lang="es-MX" dirty="0">
              <a:solidFill>
                <a:schemeClr val="accent4">
                  <a:lumMod val="75000"/>
                </a:schemeClr>
              </a:solidFill>
            </a:endParaRPr>
          </a:p>
        </p:txBody>
      </p:sp>
      <p:sp>
        <p:nvSpPr>
          <p:cNvPr id="3" name="2 Marcador de contenido"/>
          <p:cNvSpPr>
            <a:spLocks noGrp="1"/>
          </p:cNvSpPr>
          <p:nvPr>
            <p:ph idx="1"/>
          </p:nvPr>
        </p:nvSpPr>
        <p:spPr/>
        <p:txBody>
          <a:bodyPr>
            <a:normAutofit/>
          </a:bodyPr>
          <a:lstStyle/>
          <a:p>
            <a:r>
              <a:rPr lang="es-MX" sz="3600" dirty="0" smtClean="0"/>
              <a:t>Para adquirir el habito del ahorro y cumplir con tus metas solo necesitas </a:t>
            </a:r>
            <a:r>
              <a:rPr lang="es-MX" sz="3600" dirty="0" smtClean="0">
                <a:solidFill>
                  <a:schemeClr val="accent4">
                    <a:lumMod val="75000"/>
                  </a:schemeClr>
                </a:solidFill>
              </a:rPr>
              <a:t>DECISIÓN, ORGANIZACIÓN Y CONSTANCIA</a:t>
            </a:r>
            <a:r>
              <a:rPr lang="es-MX" sz="3600" dirty="0" smtClean="0">
                <a:solidFill>
                  <a:schemeClr val="tx2"/>
                </a:solidFill>
              </a:rPr>
              <a:t>. </a:t>
            </a:r>
            <a:endParaRPr lang="es-MX" sz="3600" dirty="0">
              <a:solidFill>
                <a:schemeClr val="tx2"/>
              </a:solidFill>
            </a:endParaRPr>
          </a:p>
        </p:txBody>
      </p:sp>
    </p:spTree>
    <p:extLst>
      <p:ext uri="{BB962C8B-B14F-4D97-AF65-F5344CB8AC3E}">
        <p14:creationId xmlns:p14="http://schemas.microsoft.com/office/powerpoint/2010/main" val="303697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052736"/>
            <a:ext cx="8075240" cy="4608512"/>
          </a:xfrm>
        </p:spPr>
        <p:txBody>
          <a:bodyPr>
            <a:normAutofit fontScale="90000"/>
          </a:bodyPr>
          <a:lstStyle/>
          <a:p>
            <a:pPr algn="ctr"/>
            <a:r>
              <a:rPr lang="es-MX" b="1" dirty="0">
                <a:solidFill>
                  <a:schemeClr val="accent4">
                    <a:lumMod val="75000"/>
                  </a:schemeClr>
                </a:solidFill>
              </a:rPr>
              <a:t>Ahorrar no es un fin, sino un medio para obtener algo que deseas o necesitas; también puede ser la mejor herramienta para salir de cualquier imprevisto que implique un gasto fuerte.</a:t>
            </a:r>
            <a:br>
              <a:rPr lang="es-MX" b="1" dirty="0">
                <a:solidFill>
                  <a:schemeClr val="accent4">
                    <a:lumMod val="75000"/>
                  </a:schemeClr>
                </a:solidFill>
              </a:rPr>
            </a:br>
            <a:endParaRPr lang="es-MX" b="1" dirty="0">
              <a:solidFill>
                <a:schemeClr val="accent4">
                  <a:lumMod val="75000"/>
                </a:schemeClr>
              </a:solidFill>
            </a:endParaRPr>
          </a:p>
        </p:txBody>
      </p:sp>
    </p:spTree>
    <p:extLst>
      <p:ext uri="{BB962C8B-B14F-4D97-AF65-F5344CB8AC3E}">
        <p14:creationId xmlns:p14="http://schemas.microsoft.com/office/powerpoint/2010/main" val="783517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7200" dirty="0" smtClean="0">
                <a:solidFill>
                  <a:schemeClr val="accent4">
                    <a:lumMod val="75000"/>
                  </a:schemeClr>
                </a:solidFill>
              </a:rPr>
              <a:t>Objetivos</a:t>
            </a:r>
            <a:r>
              <a:rPr lang="es-MX" sz="7200" dirty="0" smtClean="0"/>
              <a:t> </a:t>
            </a:r>
            <a:endParaRPr lang="es-MX" sz="7200" dirty="0"/>
          </a:p>
        </p:txBody>
      </p:sp>
      <p:sp>
        <p:nvSpPr>
          <p:cNvPr id="3" name="2 Marcador de contenido"/>
          <p:cNvSpPr>
            <a:spLocks noGrp="1"/>
          </p:cNvSpPr>
          <p:nvPr>
            <p:ph idx="1"/>
          </p:nvPr>
        </p:nvSpPr>
        <p:spPr/>
        <p:txBody>
          <a:bodyPr>
            <a:normAutofit/>
          </a:bodyPr>
          <a:lstStyle/>
          <a:p>
            <a:r>
              <a:rPr lang="es-MX" sz="3600" dirty="0" smtClean="0"/>
              <a:t>¿Por qué es importante el ahorro?</a:t>
            </a:r>
          </a:p>
          <a:p>
            <a:r>
              <a:rPr lang="es-MX" sz="3600" dirty="0" smtClean="0"/>
              <a:t>Formas en la que puedo ahorrar</a:t>
            </a:r>
          </a:p>
          <a:p>
            <a:r>
              <a:rPr lang="es-MX" sz="3600" dirty="0" smtClean="0"/>
              <a:t>¿Cómo incrementar mi ahorro?</a:t>
            </a:r>
          </a:p>
          <a:p>
            <a:endParaRPr lang="es-MX" sz="3600" dirty="0"/>
          </a:p>
        </p:txBody>
      </p:sp>
    </p:spTree>
    <p:extLst>
      <p:ext uri="{BB962C8B-B14F-4D97-AF65-F5344CB8AC3E}">
        <p14:creationId xmlns:p14="http://schemas.microsoft.com/office/powerpoint/2010/main" val="4280745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solidFill>
                  <a:schemeClr val="accent4">
                    <a:lumMod val="75000"/>
                  </a:schemeClr>
                </a:solidFill>
              </a:rPr>
              <a:t>Hazte las siguientes preguntas :</a:t>
            </a:r>
            <a:endParaRPr lang="es-MX" dirty="0">
              <a:solidFill>
                <a:schemeClr val="accent4">
                  <a:lumMod val="75000"/>
                </a:schemeClr>
              </a:solidFill>
            </a:endParaRPr>
          </a:p>
        </p:txBody>
      </p:sp>
      <p:sp>
        <p:nvSpPr>
          <p:cNvPr id="3" name="2 Marcador de contenido"/>
          <p:cNvSpPr>
            <a:spLocks noGrp="1"/>
          </p:cNvSpPr>
          <p:nvPr>
            <p:ph idx="1"/>
          </p:nvPr>
        </p:nvSpPr>
        <p:spPr>
          <a:xfrm>
            <a:off x="457200" y="1752600"/>
            <a:ext cx="8003232" cy="4373563"/>
          </a:xfrm>
        </p:spPr>
        <p:txBody>
          <a:bodyPr>
            <a:noAutofit/>
          </a:bodyPr>
          <a:lstStyle/>
          <a:p>
            <a:pPr marL="342900" indent="-342900">
              <a:buFont typeface="Arial" pitchFamily="34" charset="0"/>
              <a:buChar char="•"/>
            </a:pPr>
            <a:r>
              <a:rPr lang="es-MX" sz="2400" dirty="0" smtClean="0"/>
              <a:t>¿Qué metas te has puesto y has logado a lo largo de tu vida?</a:t>
            </a:r>
          </a:p>
          <a:p>
            <a:pPr marL="342900" indent="-342900">
              <a:buFont typeface="Arial" pitchFamily="34" charset="0"/>
              <a:buChar char="•"/>
            </a:pPr>
            <a:r>
              <a:rPr lang="es-MX" sz="2400" dirty="0" smtClean="0"/>
              <a:t>¿Recuerdas como las conseguiste?</a:t>
            </a:r>
          </a:p>
          <a:p>
            <a:pPr marL="342900" indent="-342900">
              <a:buFont typeface="Arial" pitchFamily="34" charset="0"/>
              <a:buChar char="•"/>
            </a:pPr>
            <a:r>
              <a:rPr lang="es-MX" sz="2400" dirty="0" smtClean="0"/>
              <a:t>Escribe una meta que hallas logrado en el ultimo año</a:t>
            </a:r>
          </a:p>
          <a:p>
            <a:pPr marL="342900" indent="-342900">
              <a:buFont typeface="Arial" pitchFamily="34" charset="0"/>
              <a:buChar char="•"/>
            </a:pPr>
            <a:r>
              <a:rPr lang="es-MX" sz="2400" dirty="0" smtClean="0"/>
              <a:t>¿Cómo te sentiste al lograrlo?</a:t>
            </a:r>
          </a:p>
          <a:p>
            <a:pPr marL="342900" indent="-342900">
              <a:buFont typeface="Arial" pitchFamily="34" charset="0"/>
              <a:buChar char="•"/>
            </a:pPr>
            <a:r>
              <a:rPr lang="es-MX" sz="2400" dirty="0" smtClean="0"/>
              <a:t>¿Qué cosas tenias a tu favor para lograr tu meta?</a:t>
            </a:r>
          </a:p>
          <a:p>
            <a:pPr marL="342900" indent="-342900">
              <a:buFont typeface="Arial" pitchFamily="34" charset="0"/>
              <a:buChar char="•"/>
            </a:pPr>
            <a:r>
              <a:rPr lang="es-MX" sz="2400" dirty="0" smtClean="0"/>
              <a:t>¿Qué cosas tenias en contra para lograr tu meta?</a:t>
            </a:r>
            <a:endParaRPr lang="es-MX" sz="2400" dirty="0"/>
          </a:p>
        </p:txBody>
      </p:sp>
    </p:spTree>
    <p:extLst>
      <p:ext uri="{BB962C8B-B14F-4D97-AF65-F5344CB8AC3E}">
        <p14:creationId xmlns:p14="http://schemas.microsoft.com/office/powerpoint/2010/main" val="2369475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chemeClr val="accent4">
                    <a:lumMod val="75000"/>
                  </a:schemeClr>
                </a:solidFill>
              </a:rPr>
              <a:t>Test de ahorro</a:t>
            </a:r>
            <a:endParaRPr lang="es-MX" dirty="0">
              <a:solidFill>
                <a:schemeClr val="accent4">
                  <a:lumMod val="75000"/>
                </a:schemeClr>
              </a:solidFill>
            </a:endParaRPr>
          </a:p>
        </p:txBody>
      </p:sp>
      <p:sp>
        <p:nvSpPr>
          <p:cNvPr id="3" name="2 Marcador de contenido"/>
          <p:cNvSpPr>
            <a:spLocks noGrp="1"/>
          </p:cNvSpPr>
          <p:nvPr>
            <p:ph idx="1"/>
          </p:nvPr>
        </p:nvSpPr>
        <p:spPr/>
        <p:txBody>
          <a:bodyPr>
            <a:normAutofit/>
          </a:bodyPr>
          <a:lstStyle/>
          <a:p>
            <a:pPr marL="0" indent="0">
              <a:buNone/>
            </a:pPr>
            <a:r>
              <a:rPr lang="es-MX" sz="2800" b="1" dirty="0" smtClean="0"/>
              <a:t>1. A la semana a la quincena o al mes yo:</a:t>
            </a:r>
          </a:p>
          <a:p>
            <a:pPr marL="514350" indent="-514350">
              <a:buAutoNum type="alphaLcParenR"/>
            </a:pPr>
            <a:r>
              <a:rPr lang="es-MX" sz="2800" dirty="0"/>
              <a:t>G</a:t>
            </a:r>
            <a:r>
              <a:rPr lang="es-MX" sz="2800" dirty="0" smtClean="0"/>
              <a:t>uardo una cantidad fija de dinero (siempre la misma).</a:t>
            </a:r>
          </a:p>
          <a:p>
            <a:pPr marL="514350" indent="-514350">
              <a:buFont typeface="Arial" pitchFamily="34" charset="0"/>
              <a:buAutoNum type="alphaLcParenR"/>
            </a:pPr>
            <a:r>
              <a:rPr lang="es-MX" sz="2800" dirty="0" smtClean="0"/>
              <a:t>Guardo el dinero que me sobra después de todos mis gastos.</a:t>
            </a:r>
          </a:p>
          <a:p>
            <a:pPr marL="514350" indent="-514350">
              <a:buFont typeface="Arial" pitchFamily="34" charset="0"/>
              <a:buAutoNum type="alphaLcParenR"/>
            </a:pPr>
            <a:r>
              <a:rPr lang="es-MX" sz="2800" dirty="0"/>
              <a:t>N</a:t>
            </a:r>
            <a:r>
              <a:rPr lang="es-MX" sz="2800" dirty="0" smtClean="0"/>
              <a:t>o alcanzo a guardad nada de dinero.</a:t>
            </a:r>
          </a:p>
        </p:txBody>
      </p:sp>
    </p:spTree>
    <p:extLst>
      <p:ext uri="{BB962C8B-B14F-4D97-AF65-F5344CB8AC3E}">
        <p14:creationId xmlns:p14="http://schemas.microsoft.com/office/powerpoint/2010/main" val="1653739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marL="0" indent="0">
              <a:buNone/>
            </a:pPr>
            <a:r>
              <a:rPr lang="es-MX" sz="2800" b="1" dirty="0" smtClean="0"/>
              <a:t>2. Estoy ahorrando para:</a:t>
            </a:r>
          </a:p>
          <a:p>
            <a:pPr marL="514350" indent="-514350">
              <a:buAutoNum type="alphaLcParenR"/>
            </a:pPr>
            <a:r>
              <a:rPr lang="es-MX" sz="2800" dirty="0" smtClean="0"/>
              <a:t>Una emergencia o algo que pienso comprar.</a:t>
            </a:r>
          </a:p>
          <a:p>
            <a:pPr marL="514350" indent="-514350">
              <a:buAutoNum type="alphaLcParenR"/>
            </a:pPr>
            <a:r>
              <a:rPr lang="es-MX" sz="2800" dirty="0" smtClean="0"/>
              <a:t>Lo que se ofrezca, ahorro nada mas para no gastarme todo el dinero.</a:t>
            </a:r>
          </a:p>
          <a:p>
            <a:pPr marL="514350" indent="-514350">
              <a:buAutoNum type="alphaLcParenR"/>
            </a:pPr>
            <a:r>
              <a:rPr lang="es-MX" sz="2800" dirty="0" smtClean="0"/>
              <a:t>No ahorro para nada. Si necesito dinero, vendo algo o pido un préstamo.</a:t>
            </a:r>
            <a:endParaRPr lang="es-MX" sz="2800" dirty="0"/>
          </a:p>
        </p:txBody>
      </p:sp>
    </p:spTree>
    <p:extLst>
      <p:ext uri="{BB962C8B-B14F-4D97-AF65-F5344CB8AC3E}">
        <p14:creationId xmlns:p14="http://schemas.microsoft.com/office/powerpoint/2010/main" val="2660338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marL="0" indent="0">
              <a:buNone/>
            </a:pPr>
            <a:r>
              <a:rPr lang="es-MX" sz="2800" b="1" dirty="0" smtClean="0"/>
              <a:t>3. Para mejorar mi ahorro he pensado:</a:t>
            </a:r>
          </a:p>
          <a:p>
            <a:pPr marL="514350" indent="-514350">
              <a:buAutoNum type="alphaLcParenR"/>
            </a:pPr>
            <a:r>
              <a:rPr lang="es-MX" sz="2800" dirty="0" smtClean="0"/>
              <a:t>Nada en especial creo que mi ahorro esta bien planeado y me ayuda lo suficiente.</a:t>
            </a:r>
          </a:p>
          <a:p>
            <a:pPr marL="514350" indent="-514350">
              <a:buAutoNum type="alphaLcParenR"/>
            </a:pPr>
            <a:r>
              <a:rPr lang="es-MX" sz="2800" dirty="0" smtClean="0"/>
              <a:t>Planearlo mejor, hacer algo distinto para dejar de guardar solo lo que me sobra.</a:t>
            </a:r>
          </a:p>
          <a:p>
            <a:pPr marL="514350" indent="-514350">
              <a:buAutoNum type="alphaLcParenR"/>
            </a:pPr>
            <a:r>
              <a:rPr lang="es-MX" sz="2800" dirty="0" smtClean="0"/>
              <a:t>Buscarme otro trabajo o pedir un aumento, ahora si necesito empezar a guardar algo. </a:t>
            </a:r>
            <a:endParaRPr lang="es-MX" sz="2800" dirty="0"/>
          </a:p>
        </p:txBody>
      </p:sp>
    </p:spTree>
    <p:extLst>
      <p:ext uri="{BB962C8B-B14F-4D97-AF65-F5344CB8AC3E}">
        <p14:creationId xmlns:p14="http://schemas.microsoft.com/office/powerpoint/2010/main" val="753678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chemeClr val="accent4">
                    <a:lumMod val="75000"/>
                  </a:schemeClr>
                </a:solidFill>
              </a:rPr>
              <a:t>Mayoría de respuestas A</a:t>
            </a:r>
            <a:endParaRPr lang="es-MX" dirty="0">
              <a:solidFill>
                <a:schemeClr val="accent4">
                  <a:lumMod val="75000"/>
                </a:schemeClr>
              </a:solidFill>
            </a:endParaRPr>
          </a:p>
        </p:txBody>
      </p:sp>
      <p:sp>
        <p:nvSpPr>
          <p:cNvPr id="3" name="2 Marcador de contenido"/>
          <p:cNvSpPr>
            <a:spLocks noGrp="1"/>
          </p:cNvSpPr>
          <p:nvPr>
            <p:ph idx="1"/>
          </p:nvPr>
        </p:nvSpPr>
        <p:spPr/>
        <p:txBody>
          <a:bodyPr>
            <a:normAutofit/>
          </a:bodyPr>
          <a:lstStyle/>
          <a:p>
            <a:r>
              <a:rPr lang="es-MX" sz="2800" dirty="0" smtClean="0"/>
              <a:t>Felicidades eres un buen ahorrador!</a:t>
            </a:r>
          </a:p>
          <a:p>
            <a:r>
              <a:rPr lang="es-MX" sz="2800" dirty="0" smtClean="0"/>
              <a:t>Comprendes que el ahorro requiere de organización, decisión y constancia. Tienes metas definidas le has dado la debida importancia a tu ahorro, has establecido una meta fija y has sido disciplinado al ejecutar tu estrategia. Es muy probable que logres tus objetivos y puedas enfrentar positivamente las emergencias. </a:t>
            </a:r>
            <a:endParaRPr lang="es-MX" sz="2800" dirty="0"/>
          </a:p>
        </p:txBody>
      </p:sp>
    </p:spTree>
    <p:extLst>
      <p:ext uri="{BB962C8B-B14F-4D97-AF65-F5344CB8AC3E}">
        <p14:creationId xmlns:p14="http://schemas.microsoft.com/office/powerpoint/2010/main" val="1724051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chemeClr val="accent4">
                    <a:lumMod val="75000"/>
                  </a:schemeClr>
                </a:solidFill>
              </a:rPr>
              <a:t>Mayoría de respuestas B</a:t>
            </a:r>
            <a:endParaRPr lang="es-MX" dirty="0">
              <a:solidFill>
                <a:schemeClr val="accent4">
                  <a:lumMod val="75000"/>
                </a:schemeClr>
              </a:solidFill>
            </a:endParaRPr>
          </a:p>
        </p:txBody>
      </p:sp>
      <p:sp>
        <p:nvSpPr>
          <p:cNvPr id="3" name="2 Marcador de contenido"/>
          <p:cNvSpPr>
            <a:spLocks noGrp="1"/>
          </p:cNvSpPr>
          <p:nvPr>
            <p:ph idx="1"/>
          </p:nvPr>
        </p:nvSpPr>
        <p:spPr/>
        <p:txBody>
          <a:bodyPr>
            <a:normAutofit/>
          </a:bodyPr>
          <a:lstStyle/>
          <a:p>
            <a:r>
              <a:rPr lang="es-MX" sz="2800" dirty="0" smtClean="0"/>
              <a:t>Tu ahorro es limitado y puedes ahorrar</a:t>
            </a:r>
          </a:p>
          <a:p>
            <a:r>
              <a:rPr lang="es-MX" sz="2800" dirty="0" smtClean="0"/>
              <a:t>Sabes que necesitas tener un dinerito guardado para los imprevistos y eso esta muy bien, pero recuerda que la planeación es la base del ahorro. Tal vez ahorrar se te dificulte porque no sabes como organizarte, recuerda que nunca es tarde para empezar a ahorrar y entre mas temprano empieces mejor.</a:t>
            </a:r>
          </a:p>
        </p:txBody>
      </p:sp>
    </p:spTree>
    <p:extLst>
      <p:ext uri="{BB962C8B-B14F-4D97-AF65-F5344CB8AC3E}">
        <p14:creationId xmlns:p14="http://schemas.microsoft.com/office/powerpoint/2010/main" val="3113005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chemeClr val="accent4">
                    <a:lumMod val="75000"/>
                  </a:schemeClr>
                </a:solidFill>
              </a:rPr>
              <a:t>Mayoría de respuestas C</a:t>
            </a:r>
            <a:endParaRPr lang="es-MX" dirty="0">
              <a:solidFill>
                <a:schemeClr val="accent4">
                  <a:lumMod val="75000"/>
                </a:schemeClr>
              </a:solidFill>
            </a:endParaRPr>
          </a:p>
        </p:txBody>
      </p:sp>
      <p:sp>
        <p:nvSpPr>
          <p:cNvPr id="3" name="2 Marcador de contenido"/>
          <p:cNvSpPr>
            <a:spLocks noGrp="1"/>
          </p:cNvSpPr>
          <p:nvPr>
            <p:ph idx="1"/>
          </p:nvPr>
        </p:nvSpPr>
        <p:spPr/>
        <p:txBody>
          <a:bodyPr>
            <a:normAutofit/>
          </a:bodyPr>
          <a:lstStyle/>
          <a:p>
            <a:r>
              <a:rPr lang="es-MX" sz="2800" dirty="0" smtClean="0"/>
              <a:t>Te hace falta planear y materializar tu ahorro</a:t>
            </a:r>
          </a:p>
          <a:p>
            <a:r>
              <a:rPr lang="es-MX" sz="2800" dirty="0" smtClean="0"/>
              <a:t>Es muy probable que no ahorres todavía. El ahorro te permitirá alcanzar metas de consumo que no podrías adquirir de forma inmediata. Además, tener dinero ahorrado hace mas fácil enfrentar imprevistos sin causar desequilibrios en tus finanzas personales. </a:t>
            </a:r>
            <a:endParaRPr lang="es-MX" sz="2800" dirty="0"/>
          </a:p>
        </p:txBody>
      </p:sp>
    </p:spTree>
    <p:extLst>
      <p:ext uri="{BB962C8B-B14F-4D97-AF65-F5344CB8AC3E}">
        <p14:creationId xmlns:p14="http://schemas.microsoft.com/office/powerpoint/2010/main" val="11629656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encial">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Esenc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enc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61</TotalTime>
  <Words>479</Words>
  <Application>Microsoft Office PowerPoint</Application>
  <PresentationFormat>Presentación en pantalla (4:3)</PresentationFormat>
  <Paragraphs>38</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Esencial</vt:lpstr>
      <vt:lpstr>Ahorro </vt:lpstr>
      <vt:lpstr>Objetivos </vt:lpstr>
      <vt:lpstr>Hazte las siguientes preguntas :</vt:lpstr>
      <vt:lpstr>Test de ahorro</vt:lpstr>
      <vt:lpstr>Presentación de PowerPoint</vt:lpstr>
      <vt:lpstr>Presentación de PowerPoint</vt:lpstr>
      <vt:lpstr>Mayoría de respuestas A</vt:lpstr>
      <vt:lpstr>Mayoría de respuestas B</vt:lpstr>
      <vt:lpstr>Mayoría de respuestas C</vt:lpstr>
      <vt:lpstr>Recuerda:</vt:lpstr>
      <vt:lpstr>Ahorrar no es un fin, sino un medio para obtener algo que deseas o necesitas; también puede ser la mejor herramienta para salir de cualquier imprevisto que implique un gasto fuerte.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Lina</dc:creator>
  <cp:lastModifiedBy>Lina</cp:lastModifiedBy>
  <cp:revision>7</cp:revision>
  <dcterms:created xsi:type="dcterms:W3CDTF">2015-04-27T02:14:11Z</dcterms:created>
  <dcterms:modified xsi:type="dcterms:W3CDTF">2015-04-27T03:15:35Z</dcterms:modified>
</cp:coreProperties>
</file>