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9" r:id="rId8"/>
    <p:sldId id="266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52" autoAdjust="0"/>
    <p:restoredTop sz="94660"/>
  </p:normalViewPr>
  <p:slideViewPr>
    <p:cSldViewPr>
      <p:cViewPr varScale="1">
        <p:scale>
          <a:sx n="74" d="100"/>
          <a:sy n="7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A78D-C6C5-4618-AE9B-1A0D7C91EDF2}" type="datetimeFigureOut">
              <a:rPr lang="es-MX" smtClean="0"/>
              <a:t>03/03/2016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B14D-208C-4616-9F4E-E1FF37B283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560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A78D-C6C5-4618-AE9B-1A0D7C91EDF2}" type="datetimeFigureOut">
              <a:rPr lang="es-MX" smtClean="0"/>
              <a:t>03/03/2016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B14D-208C-4616-9F4E-E1FF37B283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908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A78D-C6C5-4618-AE9B-1A0D7C91EDF2}" type="datetimeFigureOut">
              <a:rPr lang="es-MX" smtClean="0"/>
              <a:t>03/03/2016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B14D-208C-4616-9F4E-E1FF37B283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255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A78D-C6C5-4618-AE9B-1A0D7C91EDF2}" type="datetimeFigureOut">
              <a:rPr lang="es-MX" smtClean="0"/>
              <a:t>03/03/2016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B14D-208C-4616-9F4E-E1FF37B283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167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A78D-C6C5-4618-AE9B-1A0D7C91EDF2}" type="datetimeFigureOut">
              <a:rPr lang="es-MX" smtClean="0"/>
              <a:t>03/03/2016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B14D-208C-4616-9F4E-E1FF37B283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411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A78D-C6C5-4618-AE9B-1A0D7C91EDF2}" type="datetimeFigureOut">
              <a:rPr lang="es-MX" smtClean="0"/>
              <a:t>03/03/2016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B14D-208C-4616-9F4E-E1FF37B283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232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A78D-C6C5-4618-AE9B-1A0D7C91EDF2}" type="datetimeFigureOut">
              <a:rPr lang="es-MX" smtClean="0"/>
              <a:t>03/03/2016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B14D-208C-4616-9F4E-E1FF37B283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076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A78D-C6C5-4618-AE9B-1A0D7C91EDF2}" type="datetimeFigureOut">
              <a:rPr lang="es-MX" smtClean="0"/>
              <a:t>03/03/2016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B14D-208C-4616-9F4E-E1FF37B283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810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A78D-C6C5-4618-AE9B-1A0D7C91EDF2}" type="datetimeFigureOut">
              <a:rPr lang="es-MX" smtClean="0"/>
              <a:t>03/03/2016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B14D-208C-4616-9F4E-E1FF37B283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397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A78D-C6C5-4618-AE9B-1A0D7C91EDF2}" type="datetimeFigureOut">
              <a:rPr lang="es-MX" smtClean="0"/>
              <a:t>03/03/2016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B14D-208C-4616-9F4E-E1FF37B283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56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A78D-C6C5-4618-AE9B-1A0D7C91EDF2}" type="datetimeFigureOut">
              <a:rPr lang="es-MX" smtClean="0"/>
              <a:t>03/03/2016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B14D-208C-4616-9F4E-E1FF37B283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7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2A78D-C6C5-4618-AE9B-1A0D7C91EDF2}" type="datetimeFigureOut">
              <a:rPr lang="es-MX" smtClean="0"/>
              <a:t>03/03/2016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4B14D-208C-4616-9F4E-E1FF37B283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162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Tamaño de la población 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7078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81018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1115616" y="2492896"/>
            <a:ext cx="792088" cy="3240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Elipse"/>
          <p:cNvSpPr/>
          <p:nvPr/>
        </p:nvSpPr>
        <p:spPr>
          <a:xfrm>
            <a:off x="1268016" y="2924943"/>
            <a:ext cx="1431776" cy="3240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7776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" y="692696"/>
            <a:ext cx="918102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3275856" y="3789040"/>
            <a:ext cx="576064" cy="3240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3362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692696"/>
            <a:ext cx="918102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4139952" y="3295817"/>
            <a:ext cx="1152128" cy="612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336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33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" y="188640"/>
            <a:ext cx="918102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4605318" y="3212976"/>
            <a:ext cx="1734090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011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8680"/>
            <a:ext cx="918102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5076056" y="2708920"/>
            <a:ext cx="1734090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128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" y="895405"/>
            <a:ext cx="9113658" cy="514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1115616" y="2432006"/>
            <a:ext cx="1734090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1289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0688"/>
            <a:ext cx="9181019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6156177" y="2564905"/>
            <a:ext cx="720080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128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Distribución por sexo y edad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1484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8102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971600" y="1484784"/>
            <a:ext cx="1152128" cy="3240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3362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2696"/>
            <a:ext cx="9181019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971600" y="2132856"/>
            <a:ext cx="1152128" cy="3240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Elipse"/>
          <p:cNvSpPr/>
          <p:nvPr/>
        </p:nvSpPr>
        <p:spPr>
          <a:xfrm>
            <a:off x="2771800" y="3212976"/>
            <a:ext cx="1584176" cy="3240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12896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</Words>
  <Application>Microsoft Office PowerPoint</Application>
  <PresentationFormat>Presentación en pantalla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Tamaño de la población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Distribución por sexo y edad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</dc:creator>
  <cp:lastModifiedBy>Caro</cp:lastModifiedBy>
  <cp:revision>2</cp:revision>
  <dcterms:created xsi:type="dcterms:W3CDTF">2016-03-04T00:51:04Z</dcterms:created>
  <dcterms:modified xsi:type="dcterms:W3CDTF">2016-03-04T01:06:00Z</dcterms:modified>
</cp:coreProperties>
</file>