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56" r:id="rId4"/>
    <p:sldId id="257" r:id="rId5"/>
    <p:sldId id="293" r:id="rId6"/>
    <p:sldId id="288" r:id="rId7"/>
    <p:sldId id="258" r:id="rId8"/>
    <p:sldId id="259" r:id="rId9"/>
    <p:sldId id="260" r:id="rId10"/>
    <p:sldId id="261" r:id="rId11"/>
    <p:sldId id="262" r:id="rId12"/>
    <p:sldId id="289" r:id="rId13"/>
    <p:sldId id="263" r:id="rId14"/>
    <p:sldId id="264" r:id="rId15"/>
    <p:sldId id="265" r:id="rId16"/>
    <p:sldId id="266" r:id="rId17"/>
    <p:sldId id="267" r:id="rId18"/>
    <p:sldId id="290" r:id="rId19"/>
    <p:sldId id="271" r:id="rId20"/>
    <p:sldId id="272" r:id="rId21"/>
    <p:sldId id="273" r:id="rId22"/>
    <p:sldId id="274" r:id="rId23"/>
    <p:sldId id="291" r:id="rId24"/>
    <p:sldId id="268" r:id="rId25"/>
    <p:sldId id="269" r:id="rId26"/>
    <p:sldId id="270" r:id="rId27"/>
    <p:sldId id="292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67" autoAdjust="0"/>
    <p:restoredTop sz="94660"/>
  </p:normalViewPr>
  <p:slideViewPr>
    <p:cSldViewPr>
      <p:cViewPr>
        <p:scale>
          <a:sx n="75" d="100"/>
          <a:sy n="75" d="100"/>
        </p:scale>
        <p:origin x="-148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88D6-BC30-47D5-97A4-0B0EC31177C2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383-1BBC-4006-9596-825CCA5080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58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88D6-BC30-47D5-97A4-0B0EC31177C2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383-1BBC-4006-9596-825CCA5080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974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88D6-BC30-47D5-97A4-0B0EC31177C2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383-1BBC-4006-9596-825CCA5080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51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88D6-BC30-47D5-97A4-0B0EC31177C2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383-1BBC-4006-9596-825CCA5080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28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88D6-BC30-47D5-97A4-0B0EC31177C2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383-1BBC-4006-9596-825CCA5080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664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88D6-BC30-47D5-97A4-0B0EC31177C2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383-1BBC-4006-9596-825CCA5080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713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88D6-BC30-47D5-97A4-0B0EC31177C2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383-1BBC-4006-9596-825CCA5080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361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88D6-BC30-47D5-97A4-0B0EC31177C2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383-1BBC-4006-9596-825CCA5080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61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88D6-BC30-47D5-97A4-0B0EC31177C2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383-1BBC-4006-9596-825CCA5080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957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88D6-BC30-47D5-97A4-0B0EC31177C2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383-1BBC-4006-9596-825CCA5080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145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88D6-BC30-47D5-97A4-0B0EC31177C2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383-1BBC-4006-9596-825CCA5080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922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988D6-BC30-47D5-97A4-0B0EC31177C2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9B383-1BBC-4006-9596-825CCA5080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0592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Caro\Downloads\google-drive-tutorial-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6675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Caro\Downloads\descar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40968"/>
            <a:ext cx="4469531" cy="334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2123728" y="1700808"/>
            <a:ext cx="1224136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96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" y="0"/>
            <a:ext cx="9137068" cy="515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4010142" y="4005064"/>
            <a:ext cx="921898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96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Creando un archivo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1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251520" y="989112"/>
            <a:ext cx="576064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Elipse"/>
          <p:cNvSpPr/>
          <p:nvPr/>
        </p:nvSpPr>
        <p:spPr>
          <a:xfrm>
            <a:off x="283468" y="2149787"/>
            <a:ext cx="1408212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96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6" y="-26895"/>
            <a:ext cx="9148736" cy="516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6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37" y="5644"/>
            <a:ext cx="9162637" cy="51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31948" y="548680"/>
            <a:ext cx="2091780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94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" y="-17349"/>
            <a:ext cx="9139191" cy="516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4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4697"/>
            <a:ext cx="9252520" cy="522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4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Compartir un archivo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02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8396808" y="632024"/>
            <a:ext cx="576064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82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Como entrar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67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2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6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3131840" y="2539504"/>
            <a:ext cx="432048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82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28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5482704" y="2480196"/>
            <a:ext cx="432048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82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Revisar el historial de modificaciones 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95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2527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310828" y="1929532"/>
            <a:ext cx="1872208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Elipse"/>
          <p:cNvSpPr/>
          <p:nvPr/>
        </p:nvSpPr>
        <p:spPr>
          <a:xfrm>
            <a:off x="179512" y="692696"/>
            <a:ext cx="576064" cy="3205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94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7596336" y="1061120"/>
            <a:ext cx="1440160" cy="10717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94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01"/>
            <a:ext cx="9144000" cy="516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7820744" y="1383060"/>
            <a:ext cx="1323256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94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Hacer, responder y solucionar comentarios 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4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2527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6156176" y="2708920"/>
            <a:ext cx="936104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82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4" y="-1"/>
            <a:ext cx="9160024" cy="517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6588224" y="3297684"/>
            <a:ext cx="432048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82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7956376" y="836712"/>
            <a:ext cx="576064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2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4" y="0"/>
            <a:ext cx="9260041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2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6444208" y="2708920"/>
            <a:ext cx="1376536" cy="927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32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28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2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2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28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7236296" y="2780928"/>
            <a:ext cx="576064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17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7884368" y="606624"/>
            <a:ext cx="576064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17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02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7596336" y="2708920"/>
            <a:ext cx="576064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10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Caro\Pictures\m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68" y="0"/>
            <a:ext cx="917416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7956376" y="568524"/>
            <a:ext cx="576064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94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Que hay ahí 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17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3999" cy="516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361628" y="1421160"/>
            <a:ext cx="576064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96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107504" y="1628800"/>
            <a:ext cx="1296144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96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38" y="0"/>
            <a:ext cx="9162637" cy="51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6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22</Words>
  <Application>Microsoft Office PowerPoint</Application>
  <PresentationFormat>Presentación en pantalla (4:3)</PresentationFormat>
  <Paragraphs>6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Presentación de PowerPoint</vt:lpstr>
      <vt:lpstr>Como entrar</vt:lpstr>
      <vt:lpstr>Presentación de PowerPoint</vt:lpstr>
      <vt:lpstr>Presentación de PowerPoint</vt:lpstr>
      <vt:lpstr>Presentación de PowerPoint</vt:lpstr>
      <vt:lpstr>Que hay ahí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Creando un archivo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Compartir un archivo</vt:lpstr>
      <vt:lpstr>Presentación de PowerPoint</vt:lpstr>
      <vt:lpstr>Presentación de PowerPoint</vt:lpstr>
      <vt:lpstr>Presentación de PowerPoint</vt:lpstr>
      <vt:lpstr>Presentación de PowerPoint</vt:lpstr>
      <vt:lpstr>Revisar el historial de modificaciones </vt:lpstr>
      <vt:lpstr>Presentación de PowerPoint</vt:lpstr>
      <vt:lpstr>Presentación de PowerPoint</vt:lpstr>
      <vt:lpstr>Presentación de PowerPoint</vt:lpstr>
      <vt:lpstr>Hacer, responder y solucionar comentarios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</dc:creator>
  <cp:lastModifiedBy>Caro</cp:lastModifiedBy>
  <cp:revision>7</cp:revision>
  <dcterms:created xsi:type="dcterms:W3CDTF">2017-02-28T02:30:30Z</dcterms:created>
  <dcterms:modified xsi:type="dcterms:W3CDTF">2017-02-28T03:43:09Z</dcterms:modified>
</cp:coreProperties>
</file>