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68" r:id="rId5"/>
    <p:sldId id="294" r:id="rId6"/>
    <p:sldId id="296" r:id="rId7"/>
    <p:sldId id="295" r:id="rId8"/>
    <p:sldId id="293" r:id="rId9"/>
    <p:sldId id="284" r:id="rId10"/>
    <p:sldId id="298" r:id="rId11"/>
    <p:sldId id="279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93" autoAdjust="0"/>
    <p:restoredTop sz="94660"/>
  </p:normalViewPr>
  <p:slideViewPr>
    <p:cSldViewPr>
      <p:cViewPr>
        <p:scale>
          <a:sx n="81" d="100"/>
          <a:sy n="81" d="100"/>
        </p:scale>
        <p:origin x="-124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AC4D-5B79-4106-8486-ED3AA8149FF7}" type="datetimeFigureOut">
              <a:rPr lang="es-MX" smtClean="0"/>
              <a:t>14/02/2017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41837-E464-445B-849A-CA461DD57296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3068960"/>
            <a:ext cx="7772400" cy="1872208"/>
          </a:xfrm>
          <a:solidFill>
            <a:srgbClr val="FFFFFF">
              <a:alpha val="89804"/>
            </a:srgbClr>
          </a:solidFill>
        </p:spPr>
        <p:txBody>
          <a:bodyPr>
            <a:noAutofit/>
          </a:bodyPr>
          <a:lstStyle/>
          <a:p>
            <a:r>
              <a:rPr lang="es-MX" sz="5400" b="1" dirty="0"/>
              <a:t>Formación de equipos </a:t>
            </a:r>
            <a:r>
              <a:rPr lang="es-MX" sz="5400" b="1" dirty="0" smtClean="0"/>
              <a:t>de trabajo</a:t>
            </a:r>
            <a:endParaRPr lang="es-MX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Forma de trabajo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pPr lvl="0"/>
            <a:r>
              <a:rPr lang="es-MX" sz="2800" dirty="0"/>
              <a:t>Van a estar juntas todo el semestre</a:t>
            </a:r>
          </a:p>
          <a:p>
            <a:pPr lvl="0"/>
            <a:r>
              <a:rPr lang="es-MX" sz="2800" dirty="0"/>
              <a:t>La calificación es compartida</a:t>
            </a:r>
          </a:p>
          <a:p>
            <a:pPr lvl="0"/>
            <a:r>
              <a:rPr lang="es-MX" sz="2800" dirty="0"/>
              <a:t>Todas deben de trabajar por igual</a:t>
            </a:r>
          </a:p>
          <a:p>
            <a:pPr lvl="0"/>
            <a:r>
              <a:rPr lang="es-MX" sz="2800" dirty="0"/>
              <a:t>No tolerar a las compañeras que no trabajan, avisar a la profesora oportunamente para tomar acciones al respecto.</a:t>
            </a:r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446291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584" y="3328392"/>
            <a:ext cx="7560840" cy="1108720"/>
          </a:xfrm>
          <a:solidFill>
            <a:srgbClr val="FFFFFF">
              <a:alpha val="89804"/>
            </a:srgbClr>
          </a:solidFill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s-MX" sz="8000" b="1" dirty="0"/>
              <a:t>¡</a:t>
            </a:r>
            <a:r>
              <a:rPr lang="es-MX" sz="8000" b="1" dirty="0" smtClean="0"/>
              <a:t>Formen equipos!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365104"/>
            <a:ext cx="7772400" cy="936104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r>
              <a:rPr lang="es-MX" sz="3600" dirty="0"/>
              <a:t>Roles de equipos de trabajo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1469678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¿Cuál eres tu?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r>
              <a:rPr lang="es-MX" sz="2800" b="1" dirty="0"/>
              <a:t>Cerebro: </a:t>
            </a:r>
            <a:r>
              <a:rPr lang="es-MX" sz="2800" dirty="0"/>
              <a:t>creativo, imaginativo, poco ortodoxo. Resuelve problemas difíciles.</a:t>
            </a:r>
          </a:p>
          <a:p>
            <a:r>
              <a:rPr lang="es-MX" sz="2800" b="1" dirty="0"/>
              <a:t>Investigador de recursos: </a:t>
            </a:r>
            <a:r>
              <a:rPr lang="es-MX" sz="2800" dirty="0"/>
              <a:t>Extrovertido, entusiasta, comunicativo. Busca nuevas oportunidades. Desarrolla contactos.</a:t>
            </a:r>
          </a:p>
          <a:p>
            <a:r>
              <a:rPr lang="es-MX" sz="2800" b="1" dirty="0"/>
              <a:t>Coordinador: </a:t>
            </a:r>
            <a:r>
              <a:rPr lang="es-MX" sz="2800" dirty="0"/>
              <a:t>Maduro, confiado, seguro de si mismo. Es un buen director. Promueve la toma de decisiones, aclara las metas a alcanzar, delega bien.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¿Cuál eres tu?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r>
              <a:rPr lang="es-MX" sz="2800" b="1" dirty="0"/>
              <a:t>Impulsor: </a:t>
            </a:r>
            <a:r>
              <a:rPr lang="es-MX" sz="2800" dirty="0"/>
              <a:t>dinámico, reta a las personas y trabaja bien bajo presión. Tiene empuje y coraje para superar los obstáculos. </a:t>
            </a:r>
          </a:p>
          <a:p>
            <a:r>
              <a:rPr lang="es-MX" sz="2800" b="1" dirty="0"/>
              <a:t>Cohesionador: </a:t>
            </a:r>
            <a:r>
              <a:rPr lang="es-MX" sz="2800" dirty="0"/>
              <a:t>Cooperador, apacible, perceptivo y diplomático. Escucha e impide los enfrentamientos.</a:t>
            </a:r>
          </a:p>
          <a:p>
            <a:r>
              <a:rPr lang="es-MX" sz="2800" b="1" dirty="0"/>
              <a:t>Implementador: </a:t>
            </a:r>
            <a:r>
              <a:rPr lang="es-MX" sz="2800" dirty="0"/>
              <a:t>disciplinario, leal, conservador y eficiente. Transforma las ideas en acciones.</a:t>
            </a:r>
          </a:p>
          <a:p>
            <a:endParaRPr lang="es-MX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¿Cuál eres tu?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r>
              <a:rPr lang="es-MX" sz="2800" b="1" dirty="0"/>
              <a:t>Finalizador: </a:t>
            </a:r>
            <a:r>
              <a:rPr lang="es-MX" sz="2800" dirty="0"/>
              <a:t>esmerado, concienzudo, ansioso. Busca los errores y las omisiones. Realiza los trabajos en el plazo establecido.</a:t>
            </a:r>
          </a:p>
          <a:p>
            <a:r>
              <a:rPr lang="es-MX" sz="2800" b="1" dirty="0"/>
              <a:t>Especialista: </a:t>
            </a:r>
            <a:r>
              <a:rPr lang="es-MX" sz="2800" dirty="0"/>
              <a:t>Solo le interesa una cosa a un tiempo, cumplidor del deber, dedicado. Aporta conocimientos específicos.</a:t>
            </a:r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745220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365104"/>
            <a:ext cx="7772400" cy="936104"/>
          </a:xfrm>
          <a:solidFill>
            <a:srgbClr val="FFFFFF">
              <a:alpha val="89804"/>
            </a:srgbClr>
          </a:solidFill>
        </p:spPr>
        <p:txBody>
          <a:bodyPr>
            <a:normAutofit fontScale="90000"/>
          </a:bodyPr>
          <a:lstStyle/>
          <a:p>
            <a:r>
              <a:rPr lang="es-MX" sz="3600" dirty="0"/>
              <a:t>Consideraciones en la formación de equipos de empresas</a:t>
            </a:r>
            <a:endParaRPr lang="es-MX" sz="3600" b="1" dirty="0"/>
          </a:p>
        </p:txBody>
      </p:sp>
    </p:spTree>
    <p:extLst>
      <p:ext uri="{BB962C8B-B14F-4D97-AF65-F5344CB8AC3E}">
        <p14:creationId xmlns:p14="http://schemas.microsoft.com/office/powerpoint/2010/main" val="93735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Habilidades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pPr lvl="0"/>
            <a:r>
              <a:rPr lang="es-MX" sz="2800" b="1" dirty="0"/>
              <a:t>Finanzas:</a:t>
            </a:r>
            <a:r>
              <a:rPr lang="es-MX" sz="2800" dirty="0"/>
              <a:t> habilidad numérica y orden.</a:t>
            </a:r>
          </a:p>
          <a:p>
            <a:pPr lvl="0"/>
            <a:r>
              <a:rPr lang="es-MX" sz="2800" b="1" dirty="0"/>
              <a:t>Mercadotecnia:</a:t>
            </a:r>
            <a:r>
              <a:rPr lang="es-MX" sz="2800" dirty="0"/>
              <a:t> creatividad y diseño.</a:t>
            </a:r>
          </a:p>
          <a:p>
            <a:pPr lvl="0"/>
            <a:r>
              <a:rPr lang="es-MX" sz="2800" b="1" dirty="0"/>
              <a:t>Recursos humanos:</a:t>
            </a:r>
            <a:r>
              <a:rPr lang="es-MX" sz="2800" dirty="0"/>
              <a:t> conciliadora y empática.</a:t>
            </a:r>
          </a:p>
          <a:p>
            <a:pPr lvl="0"/>
            <a:r>
              <a:rPr lang="es-MX" sz="2800" b="1" dirty="0"/>
              <a:t>Producción:</a:t>
            </a:r>
            <a:r>
              <a:rPr lang="es-MX" sz="2800" dirty="0"/>
              <a:t> detallista y persistente.</a:t>
            </a:r>
          </a:p>
          <a:p>
            <a:pPr lvl="0"/>
            <a:r>
              <a:rPr lang="es-MX" sz="2800" b="1" dirty="0"/>
              <a:t>Gerencia general:</a:t>
            </a:r>
            <a:r>
              <a:rPr lang="es-MX" sz="2800" dirty="0"/>
              <a:t> </a:t>
            </a:r>
            <a:r>
              <a:rPr lang="es-MX" sz="2800" dirty="0" smtClean="0"/>
              <a:t>motivador </a:t>
            </a:r>
            <a:r>
              <a:rPr lang="es-MX" sz="2800" dirty="0"/>
              <a:t>y seguro de sí mismo.</a:t>
            </a:r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745220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Lugar de residencia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Tomar en cuenta </a:t>
            </a:r>
          </a:p>
          <a:p>
            <a:r>
              <a:rPr lang="es-MX" sz="2800" dirty="0"/>
              <a:t>Tiempo de traslado</a:t>
            </a:r>
          </a:p>
          <a:p>
            <a:r>
              <a:rPr lang="es-MX" sz="2800" dirty="0"/>
              <a:t>Pasaje  </a:t>
            </a:r>
          </a:p>
          <a:p>
            <a:r>
              <a:rPr lang="es-MX" sz="2800" dirty="0"/>
              <a:t>Permisos </a:t>
            </a:r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745220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89020"/>
            </a:srgbClr>
          </a:solidFill>
        </p:spPr>
        <p:txBody>
          <a:bodyPr/>
          <a:lstStyle/>
          <a:p>
            <a:r>
              <a:rPr lang="es-MX" dirty="0"/>
              <a:t>Objetividad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  <a:solidFill>
            <a:srgbClr val="FFFFFF">
              <a:alpha val="89804"/>
            </a:srgbClr>
          </a:solidFill>
        </p:spPr>
        <p:txBody>
          <a:bodyPr>
            <a:normAutofit/>
          </a:bodyPr>
          <a:lstStyle/>
          <a:p>
            <a:r>
              <a:rPr lang="es-MX" sz="2800" dirty="0"/>
              <a:t>Las amigas no siempre son las mejores compañeras de trabajo.</a:t>
            </a:r>
          </a:p>
          <a:p>
            <a:r>
              <a:rPr lang="es-MX" sz="2800" dirty="0" smtClean="0"/>
              <a:t>Capacidad individual y de mis compañeras para afrontar conflictos.</a:t>
            </a:r>
            <a:endParaRPr lang="es-MX" sz="2800" dirty="0"/>
          </a:p>
          <a:p>
            <a:r>
              <a:rPr lang="es-MX" sz="2800" dirty="0"/>
              <a:t>Tener una actitud </a:t>
            </a:r>
            <a:r>
              <a:rPr lang="es-MX" sz="2800" dirty="0" smtClean="0"/>
              <a:t>madura. </a:t>
            </a:r>
            <a:endParaRPr lang="es-MX" sz="2800" dirty="0"/>
          </a:p>
          <a:p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2973655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312</Words>
  <Application>Microsoft Office PowerPoint</Application>
  <PresentationFormat>Presentación en pantalla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Formación de equipos de trabajo</vt:lpstr>
      <vt:lpstr>Roles de equipos de trabajo</vt:lpstr>
      <vt:lpstr>¿Cuál eres tu?</vt:lpstr>
      <vt:lpstr>¿Cuál eres tu?</vt:lpstr>
      <vt:lpstr>¿Cuál eres tu?</vt:lpstr>
      <vt:lpstr>Consideraciones en la formación de equipos de empresas</vt:lpstr>
      <vt:lpstr>Habilidades</vt:lpstr>
      <vt:lpstr>Lugar de residencia </vt:lpstr>
      <vt:lpstr>Objetividad</vt:lpstr>
      <vt:lpstr>Forma de trabajo 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Carolina</dc:creator>
  <cp:lastModifiedBy>Caro</cp:lastModifiedBy>
  <cp:revision>8</cp:revision>
  <dcterms:created xsi:type="dcterms:W3CDTF">2014-08-25T02:41:58Z</dcterms:created>
  <dcterms:modified xsi:type="dcterms:W3CDTF">2017-02-14T23:36:29Z</dcterms:modified>
</cp:coreProperties>
</file>