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0" r:id="rId6"/>
    <p:sldId id="259" r:id="rId7"/>
    <p:sldId id="261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4" d="100"/>
          <a:sy n="64" d="100"/>
        </p:scale>
        <p:origin x="-1554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20A80B-B95F-401D-AD55-BC8561543B4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FEEE974-0785-478E-A76A-5090A7019F11}">
      <dgm:prSet phldrT="[Texto]"/>
      <dgm:spPr/>
      <dgm:t>
        <a:bodyPr/>
        <a:lstStyle/>
        <a:p>
          <a:r>
            <a:rPr lang="es-MX" dirty="0" smtClean="0">
              <a:latin typeface="Agency FB" pitchFamily="34" charset="0"/>
            </a:rPr>
            <a:t>Mejorar la…</a:t>
          </a:r>
          <a:endParaRPr lang="es-MX" dirty="0">
            <a:latin typeface="Agency FB" pitchFamily="34" charset="0"/>
          </a:endParaRPr>
        </a:p>
      </dgm:t>
    </dgm:pt>
    <dgm:pt modelId="{9B32BB87-B4F9-4E74-A195-0595D78029C8}" type="parTrans" cxnId="{E51B63E4-1795-422C-A4AE-CD20C906B912}">
      <dgm:prSet/>
      <dgm:spPr/>
      <dgm:t>
        <a:bodyPr/>
        <a:lstStyle/>
        <a:p>
          <a:endParaRPr lang="es-MX"/>
        </a:p>
      </dgm:t>
    </dgm:pt>
    <dgm:pt modelId="{0785559A-0DA6-41DE-87D2-0B9A58C9E805}" type="sibTrans" cxnId="{E51B63E4-1795-422C-A4AE-CD20C906B912}">
      <dgm:prSet/>
      <dgm:spPr/>
      <dgm:t>
        <a:bodyPr/>
        <a:lstStyle/>
        <a:p>
          <a:endParaRPr lang="es-MX"/>
        </a:p>
      </dgm:t>
    </dgm:pt>
    <dgm:pt modelId="{DB8CC490-597B-4CBD-9706-21E8F2801C45}">
      <dgm:prSet phldrT="[Texto]" custT="1"/>
      <dgm:spPr/>
      <dgm:t>
        <a:bodyPr/>
        <a:lstStyle/>
        <a:p>
          <a:r>
            <a:rPr lang="es-MX" sz="2400" dirty="0" smtClean="0">
              <a:latin typeface="Agency FB" pitchFamily="34" charset="0"/>
            </a:rPr>
            <a:t>Eficiencia</a:t>
          </a:r>
          <a:endParaRPr lang="es-MX" sz="1800" dirty="0">
            <a:latin typeface="Agency FB" pitchFamily="34" charset="0"/>
          </a:endParaRPr>
        </a:p>
      </dgm:t>
    </dgm:pt>
    <dgm:pt modelId="{A7D504AF-A780-4FBB-9B55-70F71BFFF5E8}" type="parTrans" cxnId="{0A3AC596-1417-48BE-B004-D52EC8D934D7}">
      <dgm:prSet/>
      <dgm:spPr/>
      <dgm:t>
        <a:bodyPr/>
        <a:lstStyle/>
        <a:p>
          <a:endParaRPr lang="es-MX"/>
        </a:p>
      </dgm:t>
    </dgm:pt>
    <dgm:pt modelId="{9655BAE7-0B1B-4D43-AD6E-784FF0CDF1B1}" type="sibTrans" cxnId="{0A3AC596-1417-48BE-B004-D52EC8D934D7}">
      <dgm:prSet/>
      <dgm:spPr/>
      <dgm:t>
        <a:bodyPr/>
        <a:lstStyle/>
        <a:p>
          <a:endParaRPr lang="es-MX"/>
        </a:p>
      </dgm:t>
    </dgm:pt>
    <dgm:pt modelId="{50537E14-573C-48F4-AC33-3D6987716915}">
      <dgm:prSet phldrT="[Texto]"/>
      <dgm:spPr/>
      <dgm:t>
        <a:bodyPr/>
        <a:lstStyle/>
        <a:p>
          <a:r>
            <a:rPr lang="es-MX" dirty="0" smtClean="0">
              <a:latin typeface="Agency FB" pitchFamily="34" charset="0"/>
            </a:rPr>
            <a:t>Seguridad </a:t>
          </a:r>
          <a:endParaRPr lang="es-MX" dirty="0">
            <a:latin typeface="Agency FB" pitchFamily="34" charset="0"/>
          </a:endParaRPr>
        </a:p>
      </dgm:t>
    </dgm:pt>
    <dgm:pt modelId="{482EE015-3961-4599-949A-9625EB2EBFC9}" type="parTrans" cxnId="{7586D5D0-6030-49A2-886E-01899E53DC26}">
      <dgm:prSet/>
      <dgm:spPr/>
      <dgm:t>
        <a:bodyPr/>
        <a:lstStyle/>
        <a:p>
          <a:endParaRPr lang="es-MX"/>
        </a:p>
      </dgm:t>
    </dgm:pt>
    <dgm:pt modelId="{9D0A11ED-6126-4E9A-BCB0-9E2334E658CE}" type="sibTrans" cxnId="{7586D5D0-6030-49A2-886E-01899E53DC26}">
      <dgm:prSet/>
      <dgm:spPr/>
      <dgm:t>
        <a:bodyPr/>
        <a:lstStyle/>
        <a:p>
          <a:endParaRPr lang="es-MX"/>
        </a:p>
      </dgm:t>
    </dgm:pt>
    <dgm:pt modelId="{0DFB677A-C423-4AE2-81D1-65376E75A760}">
      <dgm:prSet phldrT="[Texto]" custT="1"/>
      <dgm:spPr/>
      <dgm:t>
        <a:bodyPr/>
        <a:lstStyle/>
        <a:p>
          <a:r>
            <a:rPr lang="es-MX" sz="2400" dirty="0" smtClean="0">
              <a:latin typeface="Agency FB" pitchFamily="34" charset="0"/>
            </a:rPr>
            <a:t>Bienestar</a:t>
          </a:r>
          <a:r>
            <a:rPr lang="es-MX" sz="1800" dirty="0" smtClean="0"/>
            <a:t> </a:t>
          </a:r>
          <a:endParaRPr lang="es-MX" sz="1800" dirty="0"/>
        </a:p>
      </dgm:t>
    </dgm:pt>
    <dgm:pt modelId="{E58FA953-3ACB-4273-9B07-7D145B7728CF}" type="parTrans" cxnId="{7168C010-DC74-408B-93A0-5AA38E95F2C9}">
      <dgm:prSet/>
      <dgm:spPr/>
      <dgm:t>
        <a:bodyPr/>
        <a:lstStyle/>
        <a:p>
          <a:endParaRPr lang="es-MX"/>
        </a:p>
      </dgm:t>
    </dgm:pt>
    <dgm:pt modelId="{8CD2602E-5005-4403-A449-0F70C5994636}" type="sibTrans" cxnId="{7168C010-DC74-408B-93A0-5AA38E95F2C9}">
      <dgm:prSet/>
      <dgm:spPr/>
      <dgm:t>
        <a:bodyPr/>
        <a:lstStyle/>
        <a:p>
          <a:endParaRPr lang="es-MX"/>
        </a:p>
      </dgm:t>
    </dgm:pt>
    <dgm:pt modelId="{E73AC4D5-7276-4A85-9C30-E6C9215B0B95}" type="pres">
      <dgm:prSet presAssocID="{0C20A80B-B95F-401D-AD55-BC8561543B4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2C24403-07FF-4E73-A339-C82E44225924}" type="pres">
      <dgm:prSet presAssocID="{EFEEE974-0785-478E-A76A-5090A7019F11}" presName="centerShape" presStyleLbl="node0" presStyleIdx="0" presStyleCnt="1"/>
      <dgm:spPr/>
      <dgm:t>
        <a:bodyPr/>
        <a:lstStyle/>
        <a:p>
          <a:endParaRPr lang="es-MX"/>
        </a:p>
      </dgm:t>
    </dgm:pt>
    <dgm:pt modelId="{A27C2A8F-0682-4236-B214-F10169A8E945}" type="pres">
      <dgm:prSet presAssocID="{DB8CC490-597B-4CBD-9706-21E8F2801C4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0B3D287-6D67-4011-9C2E-D1E73DEFF2D5}" type="pres">
      <dgm:prSet presAssocID="{DB8CC490-597B-4CBD-9706-21E8F2801C45}" presName="dummy" presStyleCnt="0"/>
      <dgm:spPr/>
    </dgm:pt>
    <dgm:pt modelId="{98F663C0-FBF8-4F48-A16E-4C91F19C9064}" type="pres">
      <dgm:prSet presAssocID="{9655BAE7-0B1B-4D43-AD6E-784FF0CDF1B1}" presName="sibTrans" presStyleLbl="sibTrans2D1" presStyleIdx="0" presStyleCnt="3"/>
      <dgm:spPr/>
      <dgm:t>
        <a:bodyPr/>
        <a:lstStyle/>
        <a:p>
          <a:endParaRPr lang="es-MX"/>
        </a:p>
      </dgm:t>
    </dgm:pt>
    <dgm:pt modelId="{7751C7B9-1493-4C13-81D4-E810498FBBB4}" type="pres">
      <dgm:prSet presAssocID="{50537E14-573C-48F4-AC33-3D698771691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E09A2A9-E64B-489E-A82F-96F7969ACC89}" type="pres">
      <dgm:prSet presAssocID="{50537E14-573C-48F4-AC33-3D6987716915}" presName="dummy" presStyleCnt="0"/>
      <dgm:spPr/>
    </dgm:pt>
    <dgm:pt modelId="{DE57E083-D6E0-47D4-A586-9D1249822F59}" type="pres">
      <dgm:prSet presAssocID="{9D0A11ED-6126-4E9A-BCB0-9E2334E658CE}" presName="sibTrans" presStyleLbl="sibTrans2D1" presStyleIdx="1" presStyleCnt="3"/>
      <dgm:spPr/>
      <dgm:t>
        <a:bodyPr/>
        <a:lstStyle/>
        <a:p>
          <a:endParaRPr lang="es-MX"/>
        </a:p>
      </dgm:t>
    </dgm:pt>
    <dgm:pt modelId="{45CCECE3-3786-41E3-8683-7F96BB7EF7A6}" type="pres">
      <dgm:prSet presAssocID="{0DFB677A-C423-4AE2-81D1-65376E75A760}" presName="node" presStyleLbl="node1" presStyleIdx="2" presStyleCnt="3" custScaleX="107354" custScaleY="10685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2FF2938-6234-4708-9AFB-9D9102F96026}" type="pres">
      <dgm:prSet presAssocID="{0DFB677A-C423-4AE2-81D1-65376E75A760}" presName="dummy" presStyleCnt="0"/>
      <dgm:spPr/>
    </dgm:pt>
    <dgm:pt modelId="{F33289BF-C635-47EB-98D0-208F72FB2038}" type="pres">
      <dgm:prSet presAssocID="{8CD2602E-5005-4403-A449-0F70C5994636}" presName="sibTrans" presStyleLbl="sibTrans2D1" presStyleIdx="2" presStyleCnt="3"/>
      <dgm:spPr/>
      <dgm:t>
        <a:bodyPr/>
        <a:lstStyle/>
        <a:p>
          <a:endParaRPr lang="es-MX"/>
        </a:p>
      </dgm:t>
    </dgm:pt>
  </dgm:ptLst>
  <dgm:cxnLst>
    <dgm:cxn modelId="{7168C010-DC74-408B-93A0-5AA38E95F2C9}" srcId="{EFEEE974-0785-478E-A76A-5090A7019F11}" destId="{0DFB677A-C423-4AE2-81D1-65376E75A760}" srcOrd="2" destOrd="0" parTransId="{E58FA953-3ACB-4273-9B07-7D145B7728CF}" sibTransId="{8CD2602E-5005-4403-A449-0F70C5994636}"/>
    <dgm:cxn modelId="{629EADF6-FB09-4D96-91F5-70E97E49A733}" type="presOf" srcId="{8CD2602E-5005-4403-A449-0F70C5994636}" destId="{F33289BF-C635-47EB-98D0-208F72FB2038}" srcOrd="0" destOrd="0" presId="urn:microsoft.com/office/officeart/2005/8/layout/radial6"/>
    <dgm:cxn modelId="{0745AAFF-0D38-4EB9-8D51-3DD214D22B10}" type="presOf" srcId="{0DFB677A-C423-4AE2-81D1-65376E75A760}" destId="{45CCECE3-3786-41E3-8683-7F96BB7EF7A6}" srcOrd="0" destOrd="0" presId="urn:microsoft.com/office/officeart/2005/8/layout/radial6"/>
    <dgm:cxn modelId="{2FE0B3E9-C0D2-45B2-B800-3A4690A32F39}" type="presOf" srcId="{DB8CC490-597B-4CBD-9706-21E8F2801C45}" destId="{A27C2A8F-0682-4236-B214-F10169A8E945}" srcOrd="0" destOrd="0" presId="urn:microsoft.com/office/officeart/2005/8/layout/radial6"/>
    <dgm:cxn modelId="{1A7B04A5-14B5-4C86-90D7-43512A165909}" type="presOf" srcId="{0C20A80B-B95F-401D-AD55-BC8561543B4F}" destId="{E73AC4D5-7276-4A85-9C30-E6C9215B0B95}" srcOrd="0" destOrd="0" presId="urn:microsoft.com/office/officeart/2005/8/layout/radial6"/>
    <dgm:cxn modelId="{1C1E92F4-5A74-4C91-9407-171101C44887}" type="presOf" srcId="{EFEEE974-0785-478E-A76A-5090A7019F11}" destId="{D2C24403-07FF-4E73-A339-C82E44225924}" srcOrd="0" destOrd="0" presId="urn:microsoft.com/office/officeart/2005/8/layout/radial6"/>
    <dgm:cxn modelId="{60789155-C91F-44C8-B75A-9C88898AF7B2}" type="presOf" srcId="{50537E14-573C-48F4-AC33-3D6987716915}" destId="{7751C7B9-1493-4C13-81D4-E810498FBBB4}" srcOrd="0" destOrd="0" presId="urn:microsoft.com/office/officeart/2005/8/layout/radial6"/>
    <dgm:cxn modelId="{B7453F5B-DB4D-4F0C-936F-5ED941481209}" type="presOf" srcId="{9D0A11ED-6126-4E9A-BCB0-9E2334E658CE}" destId="{DE57E083-D6E0-47D4-A586-9D1249822F59}" srcOrd="0" destOrd="0" presId="urn:microsoft.com/office/officeart/2005/8/layout/radial6"/>
    <dgm:cxn modelId="{E51B63E4-1795-422C-A4AE-CD20C906B912}" srcId="{0C20A80B-B95F-401D-AD55-BC8561543B4F}" destId="{EFEEE974-0785-478E-A76A-5090A7019F11}" srcOrd="0" destOrd="0" parTransId="{9B32BB87-B4F9-4E74-A195-0595D78029C8}" sibTransId="{0785559A-0DA6-41DE-87D2-0B9A58C9E805}"/>
    <dgm:cxn modelId="{7586D5D0-6030-49A2-886E-01899E53DC26}" srcId="{EFEEE974-0785-478E-A76A-5090A7019F11}" destId="{50537E14-573C-48F4-AC33-3D6987716915}" srcOrd="1" destOrd="0" parTransId="{482EE015-3961-4599-949A-9625EB2EBFC9}" sibTransId="{9D0A11ED-6126-4E9A-BCB0-9E2334E658CE}"/>
    <dgm:cxn modelId="{DF20D17C-F54B-4513-95F0-B50B73B6D73C}" type="presOf" srcId="{9655BAE7-0B1B-4D43-AD6E-784FF0CDF1B1}" destId="{98F663C0-FBF8-4F48-A16E-4C91F19C9064}" srcOrd="0" destOrd="0" presId="urn:microsoft.com/office/officeart/2005/8/layout/radial6"/>
    <dgm:cxn modelId="{0A3AC596-1417-48BE-B004-D52EC8D934D7}" srcId="{EFEEE974-0785-478E-A76A-5090A7019F11}" destId="{DB8CC490-597B-4CBD-9706-21E8F2801C45}" srcOrd="0" destOrd="0" parTransId="{A7D504AF-A780-4FBB-9B55-70F71BFFF5E8}" sibTransId="{9655BAE7-0B1B-4D43-AD6E-784FF0CDF1B1}"/>
    <dgm:cxn modelId="{36745855-BD6E-4BB6-B10B-32ECC89C58A9}" type="presParOf" srcId="{E73AC4D5-7276-4A85-9C30-E6C9215B0B95}" destId="{D2C24403-07FF-4E73-A339-C82E44225924}" srcOrd="0" destOrd="0" presId="urn:microsoft.com/office/officeart/2005/8/layout/radial6"/>
    <dgm:cxn modelId="{A5A0E91D-2660-481C-80C5-08F72B53DC3B}" type="presParOf" srcId="{E73AC4D5-7276-4A85-9C30-E6C9215B0B95}" destId="{A27C2A8F-0682-4236-B214-F10169A8E945}" srcOrd="1" destOrd="0" presId="urn:microsoft.com/office/officeart/2005/8/layout/radial6"/>
    <dgm:cxn modelId="{F3B1B595-E7E7-4C01-A876-938EF5D09FE6}" type="presParOf" srcId="{E73AC4D5-7276-4A85-9C30-E6C9215B0B95}" destId="{E0B3D287-6D67-4011-9C2E-D1E73DEFF2D5}" srcOrd="2" destOrd="0" presId="urn:microsoft.com/office/officeart/2005/8/layout/radial6"/>
    <dgm:cxn modelId="{325981B7-982D-4EE3-A40A-ED7369EDE6C4}" type="presParOf" srcId="{E73AC4D5-7276-4A85-9C30-E6C9215B0B95}" destId="{98F663C0-FBF8-4F48-A16E-4C91F19C9064}" srcOrd="3" destOrd="0" presId="urn:microsoft.com/office/officeart/2005/8/layout/radial6"/>
    <dgm:cxn modelId="{C29E64C7-C193-47E0-B4DE-6657A0B4F7F3}" type="presParOf" srcId="{E73AC4D5-7276-4A85-9C30-E6C9215B0B95}" destId="{7751C7B9-1493-4C13-81D4-E810498FBBB4}" srcOrd="4" destOrd="0" presId="urn:microsoft.com/office/officeart/2005/8/layout/radial6"/>
    <dgm:cxn modelId="{EDC068A0-7463-449C-99B7-14B0DF503FE9}" type="presParOf" srcId="{E73AC4D5-7276-4A85-9C30-E6C9215B0B95}" destId="{EE09A2A9-E64B-489E-A82F-96F7969ACC89}" srcOrd="5" destOrd="0" presId="urn:microsoft.com/office/officeart/2005/8/layout/radial6"/>
    <dgm:cxn modelId="{9E47F24A-2FD5-4F4E-B5F1-A6B02051A0E1}" type="presParOf" srcId="{E73AC4D5-7276-4A85-9C30-E6C9215B0B95}" destId="{DE57E083-D6E0-47D4-A586-9D1249822F59}" srcOrd="6" destOrd="0" presId="urn:microsoft.com/office/officeart/2005/8/layout/radial6"/>
    <dgm:cxn modelId="{C041D4C2-CA67-43F6-9A13-8F390D93C7DC}" type="presParOf" srcId="{E73AC4D5-7276-4A85-9C30-E6C9215B0B95}" destId="{45CCECE3-3786-41E3-8683-7F96BB7EF7A6}" srcOrd="7" destOrd="0" presId="urn:microsoft.com/office/officeart/2005/8/layout/radial6"/>
    <dgm:cxn modelId="{1DBDE800-5FAD-4979-A9DD-3388F8F58699}" type="presParOf" srcId="{E73AC4D5-7276-4A85-9C30-E6C9215B0B95}" destId="{F2FF2938-6234-4708-9AFB-9D9102F96026}" srcOrd="8" destOrd="0" presId="urn:microsoft.com/office/officeart/2005/8/layout/radial6"/>
    <dgm:cxn modelId="{007769A1-CBD8-4E9E-B03D-93F02C73B089}" type="presParOf" srcId="{E73AC4D5-7276-4A85-9C30-E6C9215B0B95}" destId="{F33289BF-C635-47EB-98D0-208F72FB2038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576E79-B1CF-4F60-A39F-5F9F68A421AF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D92C079-309D-4FF2-98FF-2E8368F0E040}">
      <dgm:prSet phldrT="[Texto]"/>
      <dgm:spPr/>
      <dgm:t>
        <a:bodyPr/>
        <a:lstStyle/>
        <a:p>
          <a:r>
            <a:rPr lang="es-MX" dirty="0" smtClean="0">
              <a:latin typeface="Agency FB" pitchFamily="34" charset="0"/>
            </a:rPr>
            <a:t>Fisiología</a:t>
          </a:r>
          <a:r>
            <a:rPr lang="es-MX" dirty="0" smtClean="0"/>
            <a:t> </a:t>
          </a:r>
          <a:endParaRPr lang="es-MX" dirty="0"/>
        </a:p>
      </dgm:t>
    </dgm:pt>
    <dgm:pt modelId="{7DAB7AEC-E833-4B9C-A989-3830E2E73256}" type="parTrans" cxnId="{C80C0E09-5461-47C0-9235-1D7B13043031}">
      <dgm:prSet/>
      <dgm:spPr/>
      <dgm:t>
        <a:bodyPr/>
        <a:lstStyle/>
        <a:p>
          <a:endParaRPr lang="es-MX"/>
        </a:p>
      </dgm:t>
    </dgm:pt>
    <dgm:pt modelId="{1DB55D35-2224-46E4-A070-C57A48409095}" type="sibTrans" cxnId="{C80C0E09-5461-47C0-9235-1D7B13043031}">
      <dgm:prSet/>
      <dgm:spPr/>
      <dgm:t>
        <a:bodyPr/>
        <a:lstStyle/>
        <a:p>
          <a:r>
            <a:rPr lang="es-MX" dirty="0" smtClean="0">
              <a:latin typeface="Agency FB" pitchFamily="34" charset="0"/>
            </a:rPr>
            <a:t>Psicología</a:t>
          </a:r>
          <a:r>
            <a:rPr lang="es-MX" dirty="0" smtClean="0"/>
            <a:t>  </a:t>
          </a:r>
          <a:endParaRPr lang="es-MX" dirty="0"/>
        </a:p>
      </dgm:t>
    </dgm:pt>
    <dgm:pt modelId="{91EF9609-BEF8-4E42-BC0C-D86828D3E647}">
      <dgm:prSet phldrT="[Texto]" custT="1"/>
      <dgm:spPr/>
      <dgm:t>
        <a:bodyPr lIns="0" tIns="36000" rIns="0" bIns="36000"/>
        <a:lstStyle/>
        <a:p>
          <a:endParaRPr lang="es-MX" sz="1300" dirty="0"/>
        </a:p>
      </dgm:t>
    </dgm:pt>
    <dgm:pt modelId="{D43C910D-BF37-43AA-A141-8EC9ACCD49E3}" type="sibTrans" cxnId="{A369B26B-5438-479D-961A-FB86E2ADF870}">
      <dgm:prSet/>
      <dgm:spPr/>
      <dgm:t>
        <a:bodyPr/>
        <a:lstStyle/>
        <a:p>
          <a:r>
            <a:rPr lang="es-MX" dirty="0" smtClean="0">
              <a:latin typeface="Agency FB" pitchFamily="34" charset="0"/>
            </a:rPr>
            <a:t>Biomecánica</a:t>
          </a:r>
          <a:r>
            <a:rPr lang="es-MX" dirty="0" smtClean="0"/>
            <a:t> </a:t>
          </a:r>
          <a:endParaRPr lang="es-MX" dirty="0"/>
        </a:p>
      </dgm:t>
    </dgm:pt>
    <dgm:pt modelId="{7A6BFFD1-1673-45B8-B2F3-B70438425572}" type="parTrans" cxnId="{A369B26B-5438-479D-961A-FB86E2ADF870}">
      <dgm:prSet/>
      <dgm:spPr/>
      <dgm:t>
        <a:bodyPr/>
        <a:lstStyle/>
        <a:p>
          <a:endParaRPr lang="es-MX"/>
        </a:p>
      </dgm:t>
    </dgm:pt>
    <dgm:pt modelId="{F8B3FBB9-08D3-44A0-BD3A-2B3E7C169588}" type="pres">
      <dgm:prSet presAssocID="{32576E79-B1CF-4F60-A39F-5F9F68A421A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23FF9534-9668-4046-B425-7EBF55AF7FF1}" type="pres">
      <dgm:prSet presAssocID="{91EF9609-BEF8-4E42-BC0C-D86828D3E647}" presName="composite" presStyleCnt="0"/>
      <dgm:spPr/>
    </dgm:pt>
    <dgm:pt modelId="{6D2320CE-15FA-4F24-800D-E3982C1C068C}" type="pres">
      <dgm:prSet presAssocID="{91EF9609-BEF8-4E42-BC0C-D86828D3E647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02BC963-DF45-43AD-B7E8-D73B7FB2D0C3}" type="pres">
      <dgm:prSet presAssocID="{91EF9609-BEF8-4E42-BC0C-D86828D3E647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0E9D5FB-0633-442F-8D60-05142959A930}" type="pres">
      <dgm:prSet presAssocID="{91EF9609-BEF8-4E42-BC0C-D86828D3E647}" presName="BalanceSpacing" presStyleCnt="0"/>
      <dgm:spPr/>
    </dgm:pt>
    <dgm:pt modelId="{8D441732-C2EF-4CE5-BCF1-553DF594D45A}" type="pres">
      <dgm:prSet presAssocID="{91EF9609-BEF8-4E42-BC0C-D86828D3E647}" presName="BalanceSpacing1" presStyleCnt="0"/>
      <dgm:spPr/>
    </dgm:pt>
    <dgm:pt modelId="{F53DB784-450E-44B8-93A4-9E21CF2FCE38}" type="pres">
      <dgm:prSet presAssocID="{D43C910D-BF37-43AA-A141-8EC9ACCD49E3}" presName="Accent1Text" presStyleLbl="node1" presStyleIdx="1" presStyleCnt="4"/>
      <dgm:spPr/>
      <dgm:t>
        <a:bodyPr/>
        <a:lstStyle/>
        <a:p>
          <a:endParaRPr lang="es-MX"/>
        </a:p>
      </dgm:t>
    </dgm:pt>
    <dgm:pt modelId="{8CB41D35-A97E-4672-8125-FDFA0F8DA1B7}" type="pres">
      <dgm:prSet presAssocID="{D43C910D-BF37-43AA-A141-8EC9ACCD49E3}" presName="spaceBetweenRectangles" presStyleCnt="0"/>
      <dgm:spPr/>
    </dgm:pt>
    <dgm:pt modelId="{8FE2094F-F563-4CA7-8E18-75ABEB6AB52F}" type="pres">
      <dgm:prSet presAssocID="{CD92C079-309D-4FF2-98FF-2E8368F0E040}" presName="composite" presStyleCnt="0"/>
      <dgm:spPr/>
    </dgm:pt>
    <dgm:pt modelId="{ECB76359-2C88-444C-A658-BDCFD08F8905}" type="pres">
      <dgm:prSet presAssocID="{CD92C079-309D-4FF2-98FF-2E8368F0E040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7A5DA01-4780-45FA-9B87-3DF135F17E2D}" type="pres">
      <dgm:prSet presAssocID="{CD92C079-309D-4FF2-98FF-2E8368F0E040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0CA7713-9BE7-41F8-B05B-7DCBC90C4549}" type="pres">
      <dgm:prSet presAssocID="{CD92C079-309D-4FF2-98FF-2E8368F0E040}" presName="BalanceSpacing" presStyleCnt="0"/>
      <dgm:spPr/>
    </dgm:pt>
    <dgm:pt modelId="{873A4191-12BA-49BE-B0C8-133DFD7AD664}" type="pres">
      <dgm:prSet presAssocID="{CD92C079-309D-4FF2-98FF-2E8368F0E040}" presName="BalanceSpacing1" presStyleCnt="0"/>
      <dgm:spPr/>
    </dgm:pt>
    <dgm:pt modelId="{2B8C2237-D325-4B71-8496-A63E150D5162}" type="pres">
      <dgm:prSet presAssocID="{1DB55D35-2224-46E4-A070-C57A48409095}" presName="Accent1Text" presStyleLbl="node1" presStyleIdx="3" presStyleCnt="4"/>
      <dgm:spPr/>
      <dgm:t>
        <a:bodyPr/>
        <a:lstStyle/>
        <a:p>
          <a:endParaRPr lang="es-MX"/>
        </a:p>
      </dgm:t>
    </dgm:pt>
  </dgm:ptLst>
  <dgm:cxnLst>
    <dgm:cxn modelId="{B4FEFB6F-285E-4323-BBEA-2D8862285659}" type="presOf" srcId="{1DB55D35-2224-46E4-A070-C57A48409095}" destId="{2B8C2237-D325-4B71-8496-A63E150D5162}" srcOrd="0" destOrd="0" presId="urn:microsoft.com/office/officeart/2008/layout/AlternatingHexagons"/>
    <dgm:cxn modelId="{F11F3C88-B09A-45D8-A2DC-3B831ED48EEF}" type="presOf" srcId="{CD92C079-309D-4FF2-98FF-2E8368F0E040}" destId="{ECB76359-2C88-444C-A658-BDCFD08F8905}" srcOrd="0" destOrd="0" presId="urn:microsoft.com/office/officeart/2008/layout/AlternatingHexagons"/>
    <dgm:cxn modelId="{FAE12AD6-F39D-4B1E-87E7-FA84892639C2}" type="presOf" srcId="{D43C910D-BF37-43AA-A141-8EC9ACCD49E3}" destId="{F53DB784-450E-44B8-93A4-9E21CF2FCE38}" srcOrd="0" destOrd="0" presId="urn:microsoft.com/office/officeart/2008/layout/AlternatingHexagons"/>
    <dgm:cxn modelId="{C80C0E09-5461-47C0-9235-1D7B13043031}" srcId="{32576E79-B1CF-4F60-A39F-5F9F68A421AF}" destId="{CD92C079-309D-4FF2-98FF-2E8368F0E040}" srcOrd="1" destOrd="0" parTransId="{7DAB7AEC-E833-4B9C-A989-3830E2E73256}" sibTransId="{1DB55D35-2224-46E4-A070-C57A48409095}"/>
    <dgm:cxn modelId="{A369B26B-5438-479D-961A-FB86E2ADF870}" srcId="{32576E79-B1CF-4F60-A39F-5F9F68A421AF}" destId="{91EF9609-BEF8-4E42-BC0C-D86828D3E647}" srcOrd="0" destOrd="0" parTransId="{7A6BFFD1-1673-45B8-B2F3-B70438425572}" sibTransId="{D43C910D-BF37-43AA-A141-8EC9ACCD49E3}"/>
    <dgm:cxn modelId="{77CA8ECA-A05C-4824-95A5-C67C60CD66D3}" type="presOf" srcId="{91EF9609-BEF8-4E42-BC0C-D86828D3E647}" destId="{6D2320CE-15FA-4F24-800D-E3982C1C068C}" srcOrd="0" destOrd="0" presId="urn:microsoft.com/office/officeart/2008/layout/AlternatingHexagons"/>
    <dgm:cxn modelId="{581B15A0-9768-453E-86E6-47BF978A9671}" type="presOf" srcId="{32576E79-B1CF-4F60-A39F-5F9F68A421AF}" destId="{F8B3FBB9-08D3-44A0-BD3A-2B3E7C169588}" srcOrd="0" destOrd="0" presId="urn:microsoft.com/office/officeart/2008/layout/AlternatingHexagons"/>
    <dgm:cxn modelId="{28F871DD-2206-4963-B4CB-0DDD07AF00AA}" type="presParOf" srcId="{F8B3FBB9-08D3-44A0-BD3A-2B3E7C169588}" destId="{23FF9534-9668-4046-B425-7EBF55AF7FF1}" srcOrd="0" destOrd="0" presId="urn:microsoft.com/office/officeart/2008/layout/AlternatingHexagons"/>
    <dgm:cxn modelId="{A3832C37-A1BC-47FF-9073-718628596701}" type="presParOf" srcId="{23FF9534-9668-4046-B425-7EBF55AF7FF1}" destId="{6D2320CE-15FA-4F24-800D-E3982C1C068C}" srcOrd="0" destOrd="0" presId="urn:microsoft.com/office/officeart/2008/layout/AlternatingHexagons"/>
    <dgm:cxn modelId="{87C5E76A-3B72-4BE5-9407-4CFF73D73DA2}" type="presParOf" srcId="{23FF9534-9668-4046-B425-7EBF55AF7FF1}" destId="{802BC963-DF45-43AD-B7E8-D73B7FB2D0C3}" srcOrd="1" destOrd="0" presId="urn:microsoft.com/office/officeart/2008/layout/AlternatingHexagons"/>
    <dgm:cxn modelId="{39F651B7-B17A-4F9A-A9AD-C7E054A573FE}" type="presParOf" srcId="{23FF9534-9668-4046-B425-7EBF55AF7FF1}" destId="{80E9D5FB-0633-442F-8D60-05142959A930}" srcOrd="2" destOrd="0" presId="urn:microsoft.com/office/officeart/2008/layout/AlternatingHexagons"/>
    <dgm:cxn modelId="{AE68CD10-F618-46CE-92B6-FAAE27377557}" type="presParOf" srcId="{23FF9534-9668-4046-B425-7EBF55AF7FF1}" destId="{8D441732-C2EF-4CE5-BCF1-553DF594D45A}" srcOrd="3" destOrd="0" presId="urn:microsoft.com/office/officeart/2008/layout/AlternatingHexagons"/>
    <dgm:cxn modelId="{BEC54833-7AF9-4718-8C89-C9EC0E7F60AF}" type="presParOf" srcId="{23FF9534-9668-4046-B425-7EBF55AF7FF1}" destId="{F53DB784-450E-44B8-93A4-9E21CF2FCE38}" srcOrd="4" destOrd="0" presId="urn:microsoft.com/office/officeart/2008/layout/AlternatingHexagons"/>
    <dgm:cxn modelId="{7AC8717D-796E-4094-9B97-BABDDF495819}" type="presParOf" srcId="{F8B3FBB9-08D3-44A0-BD3A-2B3E7C169588}" destId="{8CB41D35-A97E-4672-8125-FDFA0F8DA1B7}" srcOrd="1" destOrd="0" presId="urn:microsoft.com/office/officeart/2008/layout/AlternatingHexagons"/>
    <dgm:cxn modelId="{C08548E2-3E42-41C0-84A8-A281C7BCD3FD}" type="presParOf" srcId="{F8B3FBB9-08D3-44A0-BD3A-2B3E7C169588}" destId="{8FE2094F-F563-4CA7-8E18-75ABEB6AB52F}" srcOrd="2" destOrd="0" presId="urn:microsoft.com/office/officeart/2008/layout/AlternatingHexagons"/>
    <dgm:cxn modelId="{3155C1CC-AAE0-4EA5-B1C2-ABC94A7449F7}" type="presParOf" srcId="{8FE2094F-F563-4CA7-8E18-75ABEB6AB52F}" destId="{ECB76359-2C88-444C-A658-BDCFD08F8905}" srcOrd="0" destOrd="0" presId="urn:microsoft.com/office/officeart/2008/layout/AlternatingHexagons"/>
    <dgm:cxn modelId="{CC758CA1-1351-4516-8CF2-276CF53CB8D5}" type="presParOf" srcId="{8FE2094F-F563-4CA7-8E18-75ABEB6AB52F}" destId="{37A5DA01-4780-45FA-9B87-3DF135F17E2D}" srcOrd="1" destOrd="0" presId="urn:microsoft.com/office/officeart/2008/layout/AlternatingHexagons"/>
    <dgm:cxn modelId="{0FD99C5F-3149-4633-ADD0-4FF6307F1CB7}" type="presParOf" srcId="{8FE2094F-F563-4CA7-8E18-75ABEB6AB52F}" destId="{20CA7713-9BE7-41F8-B05B-7DCBC90C4549}" srcOrd="2" destOrd="0" presId="urn:microsoft.com/office/officeart/2008/layout/AlternatingHexagons"/>
    <dgm:cxn modelId="{039CEB38-23EF-4BC0-A3E5-F70732575F28}" type="presParOf" srcId="{8FE2094F-F563-4CA7-8E18-75ABEB6AB52F}" destId="{873A4191-12BA-49BE-B0C8-133DFD7AD664}" srcOrd="3" destOrd="0" presId="urn:microsoft.com/office/officeart/2008/layout/AlternatingHexagons"/>
    <dgm:cxn modelId="{AF5D069E-8C06-413A-B131-44099CAAD0E7}" type="presParOf" srcId="{8FE2094F-F563-4CA7-8E18-75ABEB6AB52F}" destId="{2B8C2237-D325-4B71-8496-A63E150D516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3289BF-C635-47EB-98D0-208F72FB2038}">
      <dsp:nvSpPr>
        <dsp:cNvPr id="0" name=""/>
        <dsp:cNvSpPr/>
      </dsp:nvSpPr>
      <dsp:spPr>
        <a:xfrm>
          <a:off x="1694571" y="641147"/>
          <a:ext cx="4281613" cy="4281613"/>
        </a:xfrm>
        <a:prstGeom prst="blockArc">
          <a:avLst>
            <a:gd name="adj1" fmla="val 9000000"/>
            <a:gd name="adj2" fmla="val 162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7E083-D6E0-47D4-A586-9D1249822F59}">
      <dsp:nvSpPr>
        <dsp:cNvPr id="0" name=""/>
        <dsp:cNvSpPr/>
      </dsp:nvSpPr>
      <dsp:spPr>
        <a:xfrm>
          <a:off x="1694571" y="641147"/>
          <a:ext cx="4281613" cy="4281613"/>
        </a:xfrm>
        <a:prstGeom prst="blockArc">
          <a:avLst>
            <a:gd name="adj1" fmla="val 1800000"/>
            <a:gd name="adj2" fmla="val 90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F663C0-FBF8-4F48-A16E-4C91F19C9064}">
      <dsp:nvSpPr>
        <dsp:cNvPr id="0" name=""/>
        <dsp:cNvSpPr/>
      </dsp:nvSpPr>
      <dsp:spPr>
        <a:xfrm>
          <a:off x="1694571" y="641147"/>
          <a:ext cx="4281613" cy="4281613"/>
        </a:xfrm>
        <a:prstGeom prst="blockArc">
          <a:avLst>
            <a:gd name="adj1" fmla="val 16200000"/>
            <a:gd name="adj2" fmla="val 18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C24403-07FF-4E73-A339-C82E44225924}">
      <dsp:nvSpPr>
        <dsp:cNvPr id="0" name=""/>
        <dsp:cNvSpPr/>
      </dsp:nvSpPr>
      <dsp:spPr>
        <a:xfrm>
          <a:off x="2849391" y="1795968"/>
          <a:ext cx="1971972" cy="19719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100" kern="1200" dirty="0" smtClean="0">
              <a:latin typeface="Agency FB" pitchFamily="34" charset="0"/>
            </a:rPr>
            <a:t>Mejorar la…</a:t>
          </a:r>
          <a:endParaRPr lang="es-MX" sz="4100" kern="1200" dirty="0">
            <a:latin typeface="Agency FB" pitchFamily="34" charset="0"/>
          </a:endParaRPr>
        </a:p>
      </dsp:txBody>
      <dsp:txXfrm>
        <a:off x="3138180" y="2084757"/>
        <a:ext cx="1394394" cy="1394394"/>
      </dsp:txXfrm>
    </dsp:sp>
    <dsp:sp modelId="{A27C2A8F-0682-4236-B214-F10169A8E945}">
      <dsp:nvSpPr>
        <dsp:cNvPr id="0" name=""/>
        <dsp:cNvSpPr/>
      </dsp:nvSpPr>
      <dsp:spPr>
        <a:xfrm>
          <a:off x="3145187" y="650"/>
          <a:ext cx="1380380" cy="13803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gency FB" pitchFamily="34" charset="0"/>
            </a:rPr>
            <a:t>Eficiencia</a:t>
          </a:r>
          <a:endParaRPr lang="es-MX" sz="1800" kern="1200" dirty="0">
            <a:latin typeface="Agency FB" pitchFamily="34" charset="0"/>
          </a:endParaRPr>
        </a:p>
      </dsp:txBody>
      <dsp:txXfrm>
        <a:off x="3347339" y="202802"/>
        <a:ext cx="976076" cy="976076"/>
      </dsp:txXfrm>
    </dsp:sp>
    <dsp:sp modelId="{7751C7B9-1493-4C13-81D4-E810498FBBB4}">
      <dsp:nvSpPr>
        <dsp:cNvPr id="0" name=""/>
        <dsp:cNvSpPr/>
      </dsp:nvSpPr>
      <dsp:spPr>
        <a:xfrm>
          <a:off x="4956145" y="3137320"/>
          <a:ext cx="1380380" cy="13803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>
              <a:latin typeface="Agency FB" pitchFamily="34" charset="0"/>
            </a:rPr>
            <a:t>Seguridad </a:t>
          </a:r>
          <a:endParaRPr lang="es-MX" sz="2200" kern="1200" dirty="0">
            <a:latin typeface="Agency FB" pitchFamily="34" charset="0"/>
          </a:endParaRPr>
        </a:p>
      </dsp:txBody>
      <dsp:txXfrm>
        <a:off x="5158297" y="3339472"/>
        <a:ext cx="976076" cy="976076"/>
      </dsp:txXfrm>
    </dsp:sp>
    <dsp:sp modelId="{45CCECE3-3786-41E3-8683-7F96BB7EF7A6}">
      <dsp:nvSpPr>
        <dsp:cNvPr id="0" name=""/>
        <dsp:cNvSpPr/>
      </dsp:nvSpPr>
      <dsp:spPr>
        <a:xfrm>
          <a:off x="1283474" y="3089994"/>
          <a:ext cx="1481894" cy="14750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gency FB" pitchFamily="34" charset="0"/>
            </a:rPr>
            <a:t>Bienestar</a:t>
          </a:r>
          <a:r>
            <a:rPr lang="es-MX" sz="1800" kern="1200" dirty="0" smtClean="0"/>
            <a:t> </a:t>
          </a:r>
          <a:endParaRPr lang="es-MX" sz="1800" kern="1200" dirty="0"/>
        </a:p>
      </dsp:txBody>
      <dsp:txXfrm>
        <a:off x="1500492" y="3306008"/>
        <a:ext cx="1047858" cy="1043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320CE-15FA-4F24-800D-E3982C1C068C}">
      <dsp:nvSpPr>
        <dsp:cNvPr id="0" name=""/>
        <dsp:cNvSpPr/>
      </dsp:nvSpPr>
      <dsp:spPr>
        <a:xfrm rot="5400000">
          <a:off x="3367282" y="710001"/>
          <a:ext cx="2211534" cy="192403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3600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kern="1200" dirty="0"/>
        </a:p>
      </dsp:txBody>
      <dsp:txXfrm rot="-5400000">
        <a:off x="3810861" y="910882"/>
        <a:ext cx="1324376" cy="1522272"/>
      </dsp:txXfrm>
    </dsp:sp>
    <dsp:sp modelId="{802BC963-DF45-43AD-B7E8-D73B7FB2D0C3}">
      <dsp:nvSpPr>
        <dsp:cNvPr id="0" name=""/>
        <dsp:cNvSpPr/>
      </dsp:nvSpPr>
      <dsp:spPr>
        <a:xfrm>
          <a:off x="5493451" y="1008558"/>
          <a:ext cx="2468072" cy="1326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DB784-450E-44B8-93A4-9E21CF2FCE38}">
      <dsp:nvSpPr>
        <dsp:cNvPr id="0" name=""/>
        <dsp:cNvSpPr/>
      </dsp:nvSpPr>
      <dsp:spPr>
        <a:xfrm rot="5400000">
          <a:off x="1289324" y="710001"/>
          <a:ext cx="2211534" cy="192403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>
              <a:latin typeface="Agency FB" pitchFamily="34" charset="0"/>
            </a:rPr>
            <a:t>Biomecánica</a:t>
          </a:r>
          <a:r>
            <a:rPr lang="es-MX" sz="2600" kern="1200" dirty="0" smtClean="0"/>
            <a:t> </a:t>
          </a:r>
          <a:endParaRPr lang="es-MX" sz="2600" kern="1200" dirty="0"/>
        </a:p>
      </dsp:txBody>
      <dsp:txXfrm rot="-5400000">
        <a:off x="1732903" y="910882"/>
        <a:ext cx="1324376" cy="1522272"/>
      </dsp:txXfrm>
    </dsp:sp>
    <dsp:sp modelId="{ECB76359-2C88-444C-A658-BDCFD08F8905}">
      <dsp:nvSpPr>
        <dsp:cNvPr id="0" name=""/>
        <dsp:cNvSpPr/>
      </dsp:nvSpPr>
      <dsp:spPr>
        <a:xfrm rot="5400000">
          <a:off x="2324322" y="2587151"/>
          <a:ext cx="2211534" cy="192403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900" kern="1200" dirty="0" smtClean="0">
              <a:latin typeface="Agency FB" pitchFamily="34" charset="0"/>
            </a:rPr>
            <a:t>Fisiología</a:t>
          </a:r>
          <a:r>
            <a:rPr lang="es-MX" sz="2900" kern="1200" dirty="0" smtClean="0"/>
            <a:t> </a:t>
          </a:r>
          <a:endParaRPr lang="es-MX" sz="2900" kern="1200" dirty="0"/>
        </a:p>
      </dsp:txBody>
      <dsp:txXfrm rot="-5400000">
        <a:off x="2767901" y="2788032"/>
        <a:ext cx="1324376" cy="1522272"/>
      </dsp:txXfrm>
    </dsp:sp>
    <dsp:sp modelId="{37A5DA01-4780-45FA-9B87-3DF135F17E2D}">
      <dsp:nvSpPr>
        <dsp:cNvPr id="0" name=""/>
        <dsp:cNvSpPr/>
      </dsp:nvSpPr>
      <dsp:spPr>
        <a:xfrm>
          <a:off x="0" y="2885708"/>
          <a:ext cx="2388457" cy="1326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C2237-D325-4B71-8496-A63E150D5162}">
      <dsp:nvSpPr>
        <dsp:cNvPr id="0" name=""/>
        <dsp:cNvSpPr/>
      </dsp:nvSpPr>
      <dsp:spPr>
        <a:xfrm rot="5400000">
          <a:off x="4402280" y="2587151"/>
          <a:ext cx="2211534" cy="192403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>
              <a:latin typeface="Agency FB" pitchFamily="34" charset="0"/>
            </a:rPr>
            <a:t>Psicología</a:t>
          </a:r>
          <a:r>
            <a:rPr lang="es-MX" sz="3200" kern="1200" dirty="0" smtClean="0"/>
            <a:t>  </a:t>
          </a:r>
          <a:endParaRPr lang="es-MX" sz="3200" kern="1200" dirty="0"/>
        </a:p>
      </dsp:txBody>
      <dsp:txXfrm rot="-5400000">
        <a:off x="4845859" y="2788032"/>
        <a:ext cx="1324376" cy="1522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9BA1-C340-4CA8-9496-E2C9411A25AE}" type="datetimeFigureOut">
              <a:rPr lang="es-MX" smtClean="0"/>
              <a:t>27/09/2015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2D91-B5FF-4484-9ED6-D9138F81CD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951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9BA1-C340-4CA8-9496-E2C9411A25AE}" type="datetimeFigureOut">
              <a:rPr lang="es-MX" smtClean="0"/>
              <a:t>27/09/2015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2D91-B5FF-4484-9ED6-D9138F81CD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969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9BA1-C340-4CA8-9496-E2C9411A25AE}" type="datetimeFigureOut">
              <a:rPr lang="es-MX" smtClean="0"/>
              <a:t>27/09/2015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2D91-B5FF-4484-9ED6-D9138F81CD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8005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9BA1-C340-4CA8-9496-E2C9411A25AE}" type="datetimeFigureOut">
              <a:rPr lang="es-MX" smtClean="0"/>
              <a:t>27/09/2015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2D91-B5FF-4484-9ED6-D9138F81CD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8754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9BA1-C340-4CA8-9496-E2C9411A25AE}" type="datetimeFigureOut">
              <a:rPr lang="es-MX" smtClean="0"/>
              <a:t>27/09/2015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2D91-B5FF-4484-9ED6-D9138F81CD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75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9BA1-C340-4CA8-9496-E2C9411A25AE}" type="datetimeFigureOut">
              <a:rPr lang="es-MX" smtClean="0"/>
              <a:t>27/09/2015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2D91-B5FF-4484-9ED6-D9138F81CD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9086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9BA1-C340-4CA8-9496-E2C9411A25AE}" type="datetimeFigureOut">
              <a:rPr lang="es-MX" smtClean="0"/>
              <a:t>27/09/2015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2D91-B5FF-4484-9ED6-D9138F81CD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7818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9BA1-C340-4CA8-9496-E2C9411A25AE}" type="datetimeFigureOut">
              <a:rPr lang="es-MX" smtClean="0"/>
              <a:t>27/09/2015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2D91-B5FF-4484-9ED6-D9138F81CD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663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9BA1-C340-4CA8-9496-E2C9411A25AE}" type="datetimeFigureOut">
              <a:rPr lang="es-MX" smtClean="0"/>
              <a:t>27/09/2015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2D91-B5FF-4484-9ED6-D9138F81CD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566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9BA1-C340-4CA8-9496-E2C9411A25AE}" type="datetimeFigureOut">
              <a:rPr lang="es-MX" smtClean="0"/>
              <a:t>27/09/2015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2D91-B5FF-4484-9ED6-D9138F81CD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400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9BA1-C340-4CA8-9496-E2C9411A25AE}" type="datetimeFigureOut">
              <a:rPr lang="es-MX" smtClean="0"/>
              <a:t>27/09/2015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2D91-B5FF-4484-9ED6-D9138F81CD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5304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39BA1-C340-4CA8-9496-E2C9411A25AE}" type="datetimeFigureOut">
              <a:rPr lang="es-MX" smtClean="0"/>
              <a:t>27/09/2015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92D91-B5FF-4484-9ED6-D9138F81CD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656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7" name="Picture 3" descr="C:\Users\Caro\Downloads\ergonomics-logo - cop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Caro\Downloads\ergonomics-logo - copi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5" t="55709" r="24952" b="28341"/>
          <a:stretch/>
        </p:blipFill>
        <p:spPr bwMode="auto">
          <a:xfrm>
            <a:off x="0" y="4365104"/>
            <a:ext cx="9144000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11560" y="4725144"/>
            <a:ext cx="79208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500" dirty="0" smtClean="0">
                <a:latin typeface="Aharoni" pitchFamily="2" charset="-79"/>
                <a:cs typeface="Aharoni" pitchFamily="2" charset="-79"/>
              </a:rPr>
              <a:t>Ergonomía </a:t>
            </a:r>
            <a:endParaRPr lang="es-MX" sz="115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9" name="Picture 3" descr="C:\Users\Caro\Downloads\ergonomics-logo - copi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5" t="55709" r="24952" b="28341"/>
          <a:stretch/>
        </p:blipFill>
        <p:spPr bwMode="auto">
          <a:xfrm>
            <a:off x="2627784" y="332656"/>
            <a:ext cx="2259360" cy="40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74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0" y="-1"/>
            <a:ext cx="9144000" cy="6858003"/>
            <a:chOff x="0" y="-1"/>
            <a:chExt cx="9144000" cy="6858003"/>
          </a:xfrm>
        </p:grpSpPr>
        <p:pic>
          <p:nvPicPr>
            <p:cNvPr id="5" name="Picture 3" descr="C:\Users\Caro\Downloads\ergonomics-logo - copia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5" t="55709" r="24952" b="28341"/>
            <a:stretch/>
          </p:blipFill>
          <p:spPr bwMode="auto">
            <a:xfrm>
              <a:off x="3482407" y="1"/>
              <a:ext cx="5661593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12 Grupo"/>
            <p:cNvGrpSpPr/>
            <p:nvPr/>
          </p:nvGrpSpPr>
          <p:grpSpPr>
            <a:xfrm>
              <a:off x="0" y="-1"/>
              <a:ext cx="4247456" cy="6858003"/>
              <a:chOff x="756591" y="-1"/>
              <a:chExt cx="4247456" cy="6858003"/>
            </a:xfrm>
          </p:grpSpPr>
          <p:pic>
            <p:nvPicPr>
              <p:cNvPr id="4" name="Picture 3" descr="C:\Users\Caro\Downloads\ergonomics-logo - copia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87" r="70377" b="14801"/>
              <a:stretch/>
            </p:blipFill>
            <p:spPr bwMode="auto">
              <a:xfrm>
                <a:off x="756591" y="-1"/>
                <a:ext cx="3482407" cy="68580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3" descr="C:\Users\Caro\Downloads\ergonomics-logo - copia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695" t="57178" r="24952" b="30204"/>
              <a:stretch/>
            </p:blipFill>
            <p:spPr bwMode="auto">
              <a:xfrm rot="1209561">
                <a:off x="2057568" y="2667377"/>
                <a:ext cx="1948446" cy="662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3" descr="C:\Users\Caro\Downloads\ergonomics-logo - copia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695" t="57178" r="24952" b="30204"/>
              <a:stretch/>
            </p:blipFill>
            <p:spPr bwMode="auto">
              <a:xfrm rot="1888696">
                <a:off x="2854738" y="985740"/>
                <a:ext cx="1948446" cy="8667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3" descr="C:\Users\Caro\Downloads\ergonomics-logo - copia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695" t="57178" r="24952" b="30204"/>
              <a:stretch/>
            </p:blipFill>
            <p:spPr bwMode="auto">
              <a:xfrm rot="5400000">
                <a:off x="1139417" y="2993372"/>
                <a:ext cx="5589240" cy="21400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3" descr="C:\Users\Caro\Downloads\ergonomics-logo - copia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695" t="57178" r="24952" b="30204"/>
              <a:stretch/>
            </p:blipFill>
            <p:spPr bwMode="auto">
              <a:xfrm rot="5400000">
                <a:off x="3432159" y="384500"/>
                <a:ext cx="878326" cy="11909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3" descr="C:\Users\Caro\Downloads\ergonomics-logo - copia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695" t="57178" r="24952" b="30204"/>
              <a:stretch/>
            </p:blipFill>
            <p:spPr bwMode="auto">
              <a:xfrm rot="5400000">
                <a:off x="2385242" y="2195623"/>
                <a:ext cx="878326" cy="11909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11761" y="274638"/>
            <a:ext cx="6275040" cy="1143000"/>
          </a:xfrm>
        </p:spPr>
        <p:txBody>
          <a:bodyPr>
            <a:noAutofit/>
          </a:bodyPr>
          <a:lstStyle/>
          <a:p>
            <a:r>
              <a:rPr lang="es-MX" dirty="0" smtClean="0">
                <a:latin typeface="Aharoni" pitchFamily="2" charset="-79"/>
                <a:cs typeface="Aharoni" pitchFamily="2" charset="-79"/>
              </a:rPr>
              <a:t>¿Qué es la ergonomía? </a:t>
            </a:r>
            <a:endParaRPr lang="es-MX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19672" y="1600200"/>
            <a:ext cx="7067128" cy="4525963"/>
          </a:xfrm>
        </p:spPr>
        <p:txBody>
          <a:bodyPr>
            <a:normAutofit/>
          </a:bodyPr>
          <a:lstStyle/>
          <a:p>
            <a:r>
              <a:rPr lang="es-MX" sz="4000" dirty="0" smtClean="0">
                <a:latin typeface="Agency FB" pitchFamily="34" charset="0"/>
              </a:rPr>
              <a:t>La ergonomía es el conjunto de conocimientos que trata de adaptar los productos, las tareas, las herramientas, los espacios y el entorno en general a la capacidad y necesidades de las personas. </a:t>
            </a:r>
          </a:p>
        </p:txBody>
      </p:sp>
    </p:spTree>
    <p:extLst>
      <p:ext uri="{BB962C8B-B14F-4D97-AF65-F5344CB8AC3E}">
        <p14:creationId xmlns:p14="http://schemas.microsoft.com/office/powerpoint/2010/main" val="397807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0" y="-1"/>
            <a:ext cx="9144000" cy="6858003"/>
            <a:chOff x="0" y="-1"/>
            <a:chExt cx="9144000" cy="6858003"/>
          </a:xfrm>
        </p:grpSpPr>
        <p:pic>
          <p:nvPicPr>
            <p:cNvPr id="5" name="Picture 3" descr="C:\Users\Caro\Downloads\ergonomics-logo - copia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5" t="55709" r="24952" b="28341"/>
            <a:stretch/>
          </p:blipFill>
          <p:spPr bwMode="auto">
            <a:xfrm>
              <a:off x="3482407" y="1"/>
              <a:ext cx="5661593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12 Grupo"/>
            <p:cNvGrpSpPr/>
            <p:nvPr/>
          </p:nvGrpSpPr>
          <p:grpSpPr>
            <a:xfrm>
              <a:off x="0" y="-1"/>
              <a:ext cx="4247456" cy="6858003"/>
              <a:chOff x="756591" y="-1"/>
              <a:chExt cx="4247456" cy="6858003"/>
            </a:xfrm>
          </p:grpSpPr>
          <p:pic>
            <p:nvPicPr>
              <p:cNvPr id="4" name="Picture 3" descr="C:\Users\Caro\Downloads\ergonomics-logo - copia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87" r="70377" b="14801"/>
              <a:stretch/>
            </p:blipFill>
            <p:spPr bwMode="auto">
              <a:xfrm>
                <a:off x="756591" y="-1"/>
                <a:ext cx="3482407" cy="68580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3" descr="C:\Users\Caro\Downloads\ergonomics-logo - copia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695" t="57178" r="24952" b="30204"/>
              <a:stretch/>
            </p:blipFill>
            <p:spPr bwMode="auto">
              <a:xfrm rot="1209561">
                <a:off x="2057568" y="2667377"/>
                <a:ext cx="1948446" cy="662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3" descr="C:\Users\Caro\Downloads\ergonomics-logo - copia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695" t="57178" r="24952" b="30204"/>
              <a:stretch/>
            </p:blipFill>
            <p:spPr bwMode="auto">
              <a:xfrm rot="1888696">
                <a:off x="2854738" y="985740"/>
                <a:ext cx="1948446" cy="8667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3" descr="C:\Users\Caro\Downloads\ergonomics-logo - copia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695" t="57178" r="24952" b="30204"/>
              <a:stretch/>
            </p:blipFill>
            <p:spPr bwMode="auto">
              <a:xfrm rot="5400000">
                <a:off x="1139417" y="2993372"/>
                <a:ext cx="5589240" cy="21400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3" descr="C:\Users\Caro\Downloads\ergonomics-logo - copia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695" t="57178" r="24952" b="30204"/>
              <a:stretch/>
            </p:blipFill>
            <p:spPr bwMode="auto">
              <a:xfrm rot="5400000">
                <a:off x="3432159" y="384500"/>
                <a:ext cx="878326" cy="11909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3" descr="C:\Users\Caro\Downloads\ergonomics-logo - copia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695" t="57178" r="24952" b="30204"/>
              <a:stretch/>
            </p:blipFill>
            <p:spPr bwMode="auto">
              <a:xfrm rot="5400000">
                <a:off x="2385242" y="2195623"/>
                <a:ext cx="878326" cy="11909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0880" y="276130"/>
            <a:ext cx="64116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latin typeface="Aharoni" pitchFamily="2" charset="-79"/>
                <a:cs typeface="Aharoni" pitchFamily="2" charset="-79"/>
              </a:rPr>
              <a:t>Objetivo de la ergonomía</a:t>
            </a:r>
            <a:endParaRPr lang="es-MX" dirty="0"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64951413"/>
              </p:ext>
            </p:extLst>
          </p:nvPr>
        </p:nvGraphicFramePr>
        <p:xfrm>
          <a:off x="437456" y="1419130"/>
          <a:ext cx="7620000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14 Rectángulo"/>
          <p:cNvSpPr/>
          <p:nvPr/>
        </p:nvSpPr>
        <p:spPr>
          <a:xfrm>
            <a:off x="6948264" y="5661248"/>
            <a:ext cx="1872208" cy="7200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latin typeface="Agency FB" pitchFamily="34" charset="0"/>
              </a:rPr>
              <a:t>… de los trabajadores.</a:t>
            </a:r>
            <a:endParaRPr lang="es-MX" sz="2400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28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0" y="-1"/>
            <a:ext cx="9144000" cy="6858003"/>
            <a:chOff x="0" y="-1"/>
            <a:chExt cx="9144000" cy="6858003"/>
          </a:xfrm>
        </p:grpSpPr>
        <p:pic>
          <p:nvPicPr>
            <p:cNvPr id="5" name="Picture 3" descr="C:\Users\Caro\Downloads\ergonomics-logo - copia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5" t="55709" r="24952" b="28341"/>
            <a:stretch/>
          </p:blipFill>
          <p:spPr bwMode="auto">
            <a:xfrm>
              <a:off x="3482407" y="1"/>
              <a:ext cx="5661593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12 Grupo"/>
            <p:cNvGrpSpPr/>
            <p:nvPr/>
          </p:nvGrpSpPr>
          <p:grpSpPr>
            <a:xfrm>
              <a:off x="0" y="-1"/>
              <a:ext cx="4247456" cy="6858003"/>
              <a:chOff x="756591" y="-1"/>
              <a:chExt cx="4247456" cy="6858003"/>
            </a:xfrm>
          </p:grpSpPr>
          <p:pic>
            <p:nvPicPr>
              <p:cNvPr id="4" name="Picture 3" descr="C:\Users\Caro\Downloads\ergonomics-logo - copia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87" r="70377" b="14801"/>
              <a:stretch/>
            </p:blipFill>
            <p:spPr bwMode="auto">
              <a:xfrm>
                <a:off x="756591" y="-1"/>
                <a:ext cx="3482407" cy="68580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3" descr="C:\Users\Caro\Downloads\ergonomics-logo - copia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695" t="57178" r="24952" b="30204"/>
              <a:stretch/>
            </p:blipFill>
            <p:spPr bwMode="auto">
              <a:xfrm rot="1209561">
                <a:off x="2057568" y="2667377"/>
                <a:ext cx="1948446" cy="662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3" descr="C:\Users\Caro\Downloads\ergonomics-logo - copia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695" t="57178" r="24952" b="30204"/>
              <a:stretch/>
            </p:blipFill>
            <p:spPr bwMode="auto">
              <a:xfrm rot="1888696">
                <a:off x="2854738" y="985740"/>
                <a:ext cx="1948446" cy="8667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3" descr="C:\Users\Caro\Downloads\ergonomics-logo - copia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695" t="57178" r="24952" b="30204"/>
              <a:stretch/>
            </p:blipFill>
            <p:spPr bwMode="auto">
              <a:xfrm rot="5400000">
                <a:off x="1139417" y="2993372"/>
                <a:ext cx="5589240" cy="21400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3" descr="C:\Users\Caro\Downloads\ergonomics-logo - copia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695" t="57178" r="24952" b="30204"/>
              <a:stretch/>
            </p:blipFill>
            <p:spPr bwMode="auto">
              <a:xfrm rot="5400000">
                <a:off x="3432159" y="384500"/>
                <a:ext cx="878326" cy="11909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3" descr="C:\Users\Caro\Downloads\ergonomics-logo - copia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695" t="57178" r="24952" b="30204"/>
              <a:stretch/>
            </p:blipFill>
            <p:spPr bwMode="auto">
              <a:xfrm rot="5400000">
                <a:off x="2385242" y="2195623"/>
                <a:ext cx="878326" cy="11909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13383" y="274638"/>
            <a:ext cx="7067129" cy="1143000"/>
          </a:xfrm>
        </p:spPr>
        <p:txBody>
          <a:bodyPr>
            <a:noAutofit/>
          </a:bodyPr>
          <a:lstStyle/>
          <a:p>
            <a:r>
              <a:rPr lang="es-MX" dirty="0" smtClean="0">
                <a:latin typeface="Aharoni" pitchFamily="2" charset="-79"/>
                <a:cs typeface="Aharoni" pitchFamily="2" charset="-79"/>
              </a:rPr>
              <a:t>La ergonomía estudia…</a:t>
            </a:r>
            <a:endParaRPr lang="es-MX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6" name="Picture 3" descr="C:\Users\Caro\Downloads\ergonomics-logo - copi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1" t="27591" r="52167" b="17333"/>
          <a:stretch/>
        </p:blipFill>
        <p:spPr bwMode="auto">
          <a:xfrm>
            <a:off x="3561064" y="2253907"/>
            <a:ext cx="2901533" cy="2832830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Elipse"/>
          <p:cNvSpPr/>
          <p:nvPr/>
        </p:nvSpPr>
        <p:spPr>
          <a:xfrm>
            <a:off x="1691680" y="2132856"/>
            <a:ext cx="1954070" cy="87425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latin typeface="Agency FB" pitchFamily="34" charset="0"/>
              </a:rPr>
              <a:t>Habilidades</a:t>
            </a:r>
            <a:endParaRPr lang="es-MX" dirty="0">
              <a:latin typeface="Agency FB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1741203" y="5086736"/>
            <a:ext cx="6935253" cy="15738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latin typeface="Agency FB" pitchFamily="34" charset="0"/>
              </a:rPr>
              <a:t>… de manera que se pueda diseñar su entorno y elementos de trabajo ajustados a estas capacidades y que se consigan condiciones optimas de confort y eficacia productiva. </a:t>
            </a:r>
            <a:endParaRPr lang="es-MX" sz="2800" dirty="0">
              <a:latin typeface="Agency FB" pitchFamily="34" charset="0"/>
            </a:endParaRPr>
          </a:p>
        </p:txBody>
      </p:sp>
      <p:pic>
        <p:nvPicPr>
          <p:cNvPr id="24" name="Picture 3" descr="C:\Users\Caro\Downloads\ergonomics-logo - copi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5" t="55709" r="24952" b="28341"/>
          <a:stretch/>
        </p:blipFill>
        <p:spPr bwMode="auto">
          <a:xfrm>
            <a:off x="5470518" y="2092660"/>
            <a:ext cx="2259360" cy="40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Caro\Downloads\ergonomics-logo - copi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5" t="55709" r="24952" b="28341"/>
          <a:stretch/>
        </p:blipFill>
        <p:spPr bwMode="auto">
          <a:xfrm>
            <a:off x="2870883" y="4653135"/>
            <a:ext cx="1129680" cy="4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Caro\Downloads\ergonomics-logo - copi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5" t="55709" r="24952" b="28341"/>
          <a:stretch/>
        </p:blipFill>
        <p:spPr bwMode="auto">
          <a:xfrm>
            <a:off x="5746576" y="2991870"/>
            <a:ext cx="1129680" cy="213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Caro\Downloads\ergonomics-logo - copi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5" t="55709" r="24952" b="28341"/>
          <a:stretch/>
        </p:blipFill>
        <p:spPr bwMode="auto">
          <a:xfrm>
            <a:off x="5602560" y="2924944"/>
            <a:ext cx="1129680" cy="4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Caro\Downloads\ergonomics-logo - copi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5" t="55709" r="24952" b="28341"/>
          <a:stretch/>
        </p:blipFill>
        <p:spPr bwMode="auto">
          <a:xfrm>
            <a:off x="5498470" y="2990053"/>
            <a:ext cx="337117" cy="21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Caro\Downloads\ergonomics-logo - copi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5" t="55709" r="24952" b="28341"/>
          <a:stretch/>
        </p:blipFill>
        <p:spPr bwMode="auto">
          <a:xfrm>
            <a:off x="5522830" y="2957026"/>
            <a:ext cx="337117" cy="21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Caro\Downloads\ergonomics-logo - copi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5" t="55709" r="24952" b="28341"/>
          <a:stretch/>
        </p:blipFill>
        <p:spPr bwMode="auto">
          <a:xfrm>
            <a:off x="5570953" y="2940209"/>
            <a:ext cx="337117" cy="21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Caro\Downloads\ergonomics-logo - copi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5" t="55709" r="24952" b="28341"/>
          <a:stretch/>
        </p:blipFill>
        <p:spPr bwMode="auto">
          <a:xfrm>
            <a:off x="6394354" y="2682689"/>
            <a:ext cx="337117" cy="21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Caro\Downloads\ergonomics-logo - copi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5" t="55709" r="24952" b="28341"/>
          <a:stretch/>
        </p:blipFill>
        <p:spPr bwMode="auto">
          <a:xfrm>
            <a:off x="5675043" y="2904858"/>
            <a:ext cx="337117" cy="21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21 Elipse"/>
          <p:cNvSpPr/>
          <p:nvPr/>
        </p:nvSpPr>
        <p:spPr>
          <a:xfrm>
            <a:off x="6282341" y="2132856"/>
            <a:ext cx="2106083" cy="87425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latin typeface="Agency FB" pitchFamily="34" charset="0"/>
              </a:rPr>
              <a:t>Capacidades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7" name="6 Elipse"/>
          <p:cNvSpPr/>
          <p:nvPr/>
        </p:nvSpPr>
        <p:spPr>
          <a:xfrm>
            <a:off x="4003305" y="1379650"/>
            <a:ext cx="1904765" cy="87425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latin typeface="Agency FB" pitchFamily="34" charset="0"/>
              </a:rPr>
              <a:t>Reacciones </a:t>
            </a:r>
            <a:endParaRPr lang="es-MX" sz="2400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28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0" y="-1"/>
            <a:ext cx="9144000" cy="6858003"/>
            <a:chOff x="0" y="-1"/>
            <a:chExt cx="9144000" cy="6858003"/>
          </a:xfrm>
        </p:grpSpPr>
        <p:pic>
          <p:nvPicPr>
            <p:cNvPr id="5" name="Picture 3" descr="C:\Users\Caro\Downloads\ergonomics-logo - copia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5" t="55709" r="24952" b="28341"/>
            <a:stretch/>
          </p:blipFill>
          <p:spPr bwMode="auto">
            <a:xfrm>
              <a:off x="3482407" y="1"/>
              <a:ext cx="5661593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12 Grupo"/>
            <p:cNvGrpSpPr/>
            <p:nvPr/>
          </p:nvGrpSpPr>
          <p:grpSpPr>
            <a:xfrm>
              <a:off x="0" y="-1"/>
              <a:ext cx="4247456" cy="6858003"/>
              <a:chOff x="756591" y="-1"/>
              <a:chExt cx="4247456" cy="6858003"/>
            </a:xfrm>
          </p:grpSpPr>
          <p:pic>
            <p:nvPicPr>
              <p:cNvPr id="4" name="Picture 3" descr="C:\Users\Caro\Downloads\ergonomics-logo - copia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87" r="70377" b="14801"/>
              <a:stretch/>
            </p:blipFill>
            <p:spPr bwMode="auto">
              <a:xfrm>
                <a:off x="756591" y="-1"/>
                <a:ext cx="3482407" cy="68580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3" descr="C:\Users\Caro\Downloads\ergonomics-logo - copia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695" t="57178" r="24952" b="30204"/>
              <a:stretch/>
            </p:blipFill>
            <p:spPr bwMode="auto">
              <a:xfrm rot="1209561">
                <a:off x="2057568" y="2667377"/>
                <a:ext cx="1948446" cy="662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3" descr="C:\Users\Caro\Downloads\ergonomics-logo - copia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695" t="57178" r="24952" b="30204"/>
              <a:stretch/>
            </p:blipFill>
            <p:spPr bwMode="auto">
              <a:xfrm rot="1888696">
                <a:off x="2854738" y="985740"/>
                <a:ext cx="1948446" cy="8667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3" descr="C:\Users\Caro\Downloads\ergonomics-logo - copia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695" t="57178" r="24952" b="30204"/>
              <a:stretch/>
            </p:blipFill>
            <p:spPr bwMode="auto">
              <a:xfrm rot="5400000">
                <a:off x="1139417" y="2993372"/>
                <a:ext cx="5589240" cy="21400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3" descr="C:\Users\Caro\Downloads\ergonomics-logo - copia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695" t="57178" r="24952" b="30204"/>
              <a:stretch/>
            </p:blipFill>
            <p:spPr bwMode="auto">
              <a:xfrm rot="5400000">
                <a:off x="3432159" y="384500"/>
                <a:ext cx="878326" cy="11909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3" descr="C:\Users\Caro\Downloads\ergonomics-logo - copia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695" t="57178" r="24952" b="30204"/>
              <a:stretch/>
            </p:blipFill>
            <p:spPr bwMode="auto">
              <a:xfrm rot="5400000">
                <a:off x="2385242" y="2195623"/>
                <a:ext cx="878326" cy="11909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5776" y="413792"/>
            <a:ext cx="5698976" cy="1143000"/>
          </a:xfrm>
        </p:spPr>
        <p:txBody>
          <a:bodyPr>
            <a:normAutofit/>
          </a:bodyPr>
          <a:lstStyle/>
          <a:p>
            <a:r>
              <a:rPr lang="es-MX" dirty="0" smtClean="0">
                <a:latin typeface="Aharoni" pitchFamily="2" charset="-79"/>
                <a:cs typeface="Aharoni" pitchFamily="2" charset="-79"/>
              </a:rPr>
              <a:t>Factores que analiza  </a:t>
            </a:r>
            <a:endParaRPr lang="es-MX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8" t="29166" r="44011" b="17917"/>
          <a:stretch/>
        </p:blipFill>
        <p:spPr bwMode="auto">
          <a:xfrm>
            <a:off x="1647961" y="1772816"/>
            <a:ext cx="7100503" cy="459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28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0" y="-1"/>
            <a:ext cx="9144000" cy="6858003"/>
            <a:chOff x="0" y="-1"/>
            <a:chExt cx="9144000" cy="6858003"/>
          </a:xfrm>
        </p:grpSpPr>
        <p:pic>
          <p:nvPicPr>
            <p:cNvPr id="5" name="Picture 3" descr="C:\Users\Caro\Downloads\ergonomics-logo - copia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5" t="55709" r="24952" b="28341"/>
            <a:stretch/>
          </p:blipFill>
          <p:spPr bwMode="auto">
            <a:xfrm>
              <a:off x="3482407" y="1"/>
              <a:ext cx="5661593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12 Grupo"/>
            <p:cNvGrpSpPr/>
            <p:nvPr/>
          </p:nvGrpSpPr>
          <p:grpSpPr>
            <a:xfrm>
              <a:off x="0" y="-1"/>
              <a:ext cx="4247456" cy="6858003"/>
              <a:chOff x="756591" y="-1"/>
              <a:chExt cx="4247456" cy="6858003"/>
            </a:xfrm>
          </p:grpSpPr>
          <p:pic>
            <p:nvPicPr>
              <p:cNvPr id="4" name="Picture 3" descr="C:\Users\Caro\Downloads\ergonomics-logo - copia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87" r="70377" b="14801"/>
              <a:stretch/>
            </p:blipFill>
            <p:spPr bwMode="auto">
              <a:xfrm>
                <a:off x="756591" y="-1"/>
                <a:ext cx="3482407" cy="68580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3" descr="C:\Users\Caro\Downloads\ergonomics-logo - copia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695" t="57178" r="24952" b="30204"/>
              <a:stretch/>
            </p:blipFill>
            <p:spPr bwMode="auto">
              <a:xfrm rot="1209561">
                <a:off x="2057568" y="2667377"/>
                <a:ext cx="1948446" cy="662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3" descr="C:\Users\Caro\Downloads\ergonomics-logo - copia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695" t="57178" r="24952" b="30204"/>
              <a:stretch/>
            </p:blipFill>
            <p:spPr bwMode="auto">
              <a:xfrm rot="1888696">
                <a:off x="2854738" y="985740"/>
                <a:ext cx="1948446" cy="8667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3" descr="C:\Users\Caro\Downloads\ergonomics-logo - copia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695" t="57178" r="24952" b="30204"/>
              <a:stretch/>
            </p:blipFill>
            <p:spPr bwMode="auto">
              <a:xfrm rot="5400000">
                <a:off x="1139417" y="2993372"/>
                <a:ext cx="5589240" cy="21400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3" descr="C:\Users\Caro\Downloads\ergonomics-logo - copia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695" t="57178" r="24952" b="30204"/>
              <a:stretch/>
            </p:blipFill>
            <p:spPr bwMode="auto">
              <a:xfrm rot="5400000">
                <a:off x="3432159" y="384500"/>
                <a:ext cx="878326" cy="11909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3" descr="C:\Users\Caro\Downloads\ergonomics-logo - copia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695" t="57178" r="24952" b="30204"/>
              <a:stretch/>
            </p:blipFill>
            <p:spPr bwMode="auto">
              <a:xfrm rot="5400000">
                <a:off x="2385242" y="2195623"/>
                <a:ext cx="878326" cy="11909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143000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latin typeface="Aharoni" pitchFamily="2" charset="-79"/>
                <a:cs typeface="Aharoni" pitchFamily="2" charset="-79"/>
              </a:rPr>
              <a:t>Disciplinas en las que se basa</a:t>
            </a:r>
            <a:endParaRPr lang="es-MX" dirty="0"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6361414"/>
              </p:ext>
            </p:extLst>
          </p:nvPr>
        </p:nvGraphicFramePr>
        <p:xfrm>
          <a:off x="1115616" y="1268761"/>
          <a:ext cx="7961524" cy="5221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4644008" y="263691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2800" dirty="0" smtClean="0">
                <a:solidFill>
                  <a:schemeClr val="bg1"/>
                </a:solidFill>
                <a:latin typeface="Agency FB" pitchFamily="34" charset="0"/>
              </a:rPr>
              <a:t>Antropometría</a:t>
            </a:r>
            <a:endParaRPr lang="es-MX" sz="2000" dirty="0" smtClean="0">
              <a:solidFill>
                <a:schemeClr val="bg1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28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0" y="-1"/>
            <a:ext cx="9144000" cy="6858003"/>
            <a:chOff x="0" y="-1"/>
            <a:chExt cx="9144000" cy="6858003"/>
          </a:xfrm>
        </p:grpSpPr>
        <p:pic>
          <p:nvPicPr>
            <p:cNvPr id="5" name="Picture 3" descr="C:\Users\Caro\Downloads\ergonomics-logo - copia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5" t="55709" r="24952" b="28341"/>
            <a:stretch/>
          </p:blipFill>
          <p:spPr bwMode="auto">
            <a:xfrm>
              <a:off x="3482407" y="1"/>
              <a:ext cx="5661593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12 Grupo"/>
            <p:cNvGrpSpPr/>
            <p:nvPr/>
          </p:nvGrpSpPr>
          <p:grpSpPr>
            <a:xfrm>
              <a:off x="0" y="-1"/>
              <a:ext cx="4247456" cy="6858003"/>
              <a:chOff x="756591" y="-1"/>
              <a:chExt cx="4247456" cy="6858003"/>
            </a:xfrm>
          </p:grpSpPr>
          <p:pic>
            <p:nvPicPr>
              <p:cNvPr id="4" name="Picture 3" descr="C:\Users\Caro\Downloads\ergonomics-logo - copia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87" r="70377" b="14801"/>
              <a:stretch/>
            </p:blipFill>
            <p:spPr bwMode="auto">
              <a:xfrm>
                <a:off x="756591" y="-1"/>
                <a:ext cx="3482407" cy="68580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3" descr="C:\Users\Caro\Downloads\ergonomics-logo - copia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695" t="57178" r="24952" b="30204"/>
              <a:stretch/>
            </p:blipFill>
            <p:spPr bwMode="auto">
              <a:xfrm rot="1209561">
                <a:off x="2057568" y="2667377"/>
                <a:ext cx="1948446" cy="662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3" descr="C:\Users\Caro\Downloads\ergonomics-logo - copia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695" t="57178" r="24952" b="30204"/>
              <a:stretch/>
            </p:blipFill>
            <p:spPr bwMode="auto">
              <a:xfrm rot="1888696">
                <a:off x="2854738" y="985740"/>
                <a:ext cx="1948446" cy="8667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3" descr="C:\Users\Caro\Downloads\ergonomics-logo - copia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695" t="57178" r="24952" b="30204"/>
              <a:stretch/>
            </p:blipFill>
            <p:spPr bwMode="auto">
              <a:xfrm rot="5400000">
                <a:off x="1139417" y="2993372"/>
                <a:ext cx="5589240" cy="21400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3" descr="C:\Users\Caro\Downloads\ergonomics-logo - copia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695" t="57178" r="24952" b="30204"/>
              <a:stretch/>
            </p:blipFill>
            <p:spPr bwMode="auto">
              <a:xfrm rot="5400000">
                <a:off x="3432159" y="384500"/>
                <a:ext cx="878326" cy="11909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3" descr="C:\Users\Caro\Downloads\ergonomics-logo - copia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695" t="57178" r="24952" b="30204"/>
              <a:stretch/>
            </p:blipFill>
            <p:spPr bwMode="auto">
              <a:xfrm rot="5400000">
                <a:off x="2385242" y="2195623"/>
                <a:ext cx="878326" cy="11909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143000"/>
          </a:xfrm>
        </p:spPr>
        <p:txBody>
          <a:bodyPr>
            <a:normAutofit/>
          </a:bodyPr>
          <a:lstStyle/>
          <a:p>
            <a:r>
              <a:rPr lang="es-MX" dirty="0" smtClean="0">
                <a:latin typeface="Aharoni" pitchFamily="2" charset="-79"/>
                <a:cs typeface="Aharoni" pitchFamily="2" charset="-79"/>
              </a:rPr>
              <a:t>Importancia  </a:t>
            </a:r>
            <a:endParaRPr lang="es-MX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045135" y="1268761"/>
            <a:ext cx="3736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latin typeface="Agency FB" pitchFamily="34" charset="0"/>
              </a:rPr>
              <a:t>Evitar lesiones por</a:t>
            </a:r>
            <a:r>
              <a:rPr lang="es-MX" dirty="0" smtClean="0"/>
              <a:t>…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6" t="13396" r="41187" b="38750"/>
          <a:stretch/>
        </p:blipFill>
        <p:spPr bwMode="auto">
          <a:xfrm>
            <a:off x="6979242" y="3035919"/>
            <a:ext cx="1934303" cy="316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4" t="13396" r="17189" b="38750"/>
          <a:stretch/>
        </p:blipFill>
        <p:spPr bwMode="auto">
          <a:xfrm>
            <a:off x="1741202" y="2302465"/>
            <a:ext cx="3118829" cy="4148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3" t="13396" r="60644" b="38750"/>
          <a:stretch/>
        </p:blipFill>
        <p:spPr bwMode="auto">
          <a:xfrm>
            <a:off x="3491880" y="1839267"/>
            <a:ext cx="3487362" cy="361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28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112</Words>
  <Application>Microsoft Office PowerPoint</Application>
  <PresentationFormat>Presentación en pantalla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¿Qué es la ergonomía? </vt:lpstr>
      <vt:lpstr>Objetivo de la ergonomía</vt:lpstr>
      <vt:lpstr>La ergonomía estudia…</vt:lpstr>
      <vt:lpstr>Factores que analiza  </vt:lpstr>
      <vt:lpstr>Disciplinas en las que se basa</vt:lpstr>
      <vt:lpstr>Importancia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</dc:creator>
  <cp:lastModifiedBy>Caro</cp:lastModifiedBy>
  <cp:revision>12</cp:revision>
  <dcterms:created xsi:type="dcterms:W3CDTF">2015-09-27T23:51:14Z</dcterms:created>
  <dcterms:modified xsi:type="dcterms:W3CDTF">2015-09-28T02:00:19Z</dcterms:modified>
</cp:coreProperties>
</file>