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C9C32-1D2B-455A-A2B4-3334D76F7369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CBF06-7401-474E-A693-690EC1CF6E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072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BF06-7401-474E-A693-690EC1CF6E7D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6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BF06-7401-474E-A693-690EC1CF6E7D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69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BF06-7401-474E-A693-690EC1CF6E7D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69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CBF06-7401-474E-A693-690EC1CF6E7D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6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22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654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9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123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936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39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30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07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63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26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48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EE04-08C5-4982-AAA5-60948266D622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E0F4-D61F-4724-9438-CB5148D554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ro\Downloads\0729_millennials_1024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" y="1716465"/>
            <a:ext cx="9140508" cy="514153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7546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b="1" dirty="0" smtClean="0">
                <a:latin typeface="Lemon/Milk" pitchFamily="34" charset="0"/>
              </a:rPr>
              <a:t>Grupos generacionales</a:t>
            </a:r>
            <a:endParaRPr lang="es-MX" sz="5400" b="1" dirty="0">
              <a:latin typeface="Lemon/Mil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1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ro\Downloads\Las-nuevas-generacion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3301"/>
            <a:ext cx="9071932" cy="522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47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85800"/>
            <a:ext cx="7488832" cy="1143000"/>
          </a:xfrm>
        </p:spPr>
        <p:txBody>
          <a:bodyPr>
            <a:noAutofit/>
          </a:bodyPr>
          <a:lstStyle/>
          <a:p>
            <a:r>
              <a:rPr lang="es-MX" sz="4000" b="1" cap="all" dirty="0" err="1" smtClean="0">
                <a:latin typeface="Amable" pitchFamily="2" charset="0"/>
                <a:cs typeface="Agent Orange" pitchFamily="2" charset="0"/>
              </a:rPr>
              <a:t>GENERACioN</a:t>
            </a:r>
            <a:r>
              <a:rPr lang="es-MX" sz="4000" b="1" cap="all" dirty="0" smtClean="0">
                <a:latin typeface="Amable" pitchFamily="2" charset="0"/>
                <a:cs typeface="Agent Orange" pitchFamily="2" charset="0"/>
              </a:rPr>
              <a:t> </a:t>
            </a:r>
            <a:r>
              <a:rPr lang="es-MX" sz="4000" b="1" cap="all" dirty="0" err="1">
                <a:latin typeface="Amable" pitchFamily="2" charset="0"/>
                <a:cs typeface="Agent Orange" pitchFamily="2" charset="0"/>
              </a:rPr>
              <a:t>BABY</a:t>
            </a:r>
            <a:r>
              <a:rPr lang="es-MX" sz="4000" b="1" cap="all" dirty="0">
                <a:latin typeface="Amable" pitchFamily="2" charset="0"/>
                <a:cs typeface="Agent Orange" pitchFamily="2" charset="0"/>
              </a:rPr>
              <a:t> </a:t>
            </a:r>
            <a:r>
              <a:rPr lang="es-MX" sz="4000" b="1" cap="all" dirty="0" err="1">
                <a:latin typeface="Amable" pitchFamily="2" charset="0"/>
                <a:cs typeface="Agent Orange" pitchFamily="2" charset="0"/>
              </a:rPr>
              <a:t>BOOMERS</a:t>
            </a:r>
            <a:r>
              <a:rPr lang="es-MX" sz="4000" b="1" cap="all" dirty="0">
                <a:latin typeface="Amable" pitchFamily="2" charset="0"/>
                <a:cs typeface="Agent Orange" pitchFamily="2" charset="0"/>
              </a:rPr>
              <a:t> (1945-1964</a:t>
            </a:r>
            <a:r>
              <a:rPr lang="es-MX" sz="4000" b="1" cap="all" dirty="0" smtClean="0">
                <a:latin typeface="Amable" pitchFamily="2" charset="0"/>
                <a:cs typeface="Agent Orange" pitchFamily="2" charset="0"/>
              </a:rPr>
              <a:t>)</a:t>
            </a:r>
            <a:endParaRPr lang="es-MX" sz="4000" b="1" dirty="0">
              <a:latin typeface="Amable" pitchFamily="2" charset="0"/>
              <a:cs typeface="Agent Orange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988840"/>
            <a:ext cx="6418737" cy="4435078"/>
          </a:xfrm>
        </p:spPr>
        <p:txBody>
          <a:bodyPr>
            <a:normAutofit fontScale="85000" lnSpcReduction="10000"/>
          </a:bodyPr>
          <a:lstStyle/>
          <a:p>
            <a:pPr lvl="0" fontAlgn="base"/>
            <a:r>
              <a:rPr lang="es-MX" dirty="0"/>
              <a:t>Nacieron </a:t>
            </a:r>
            <a:r>
              <a:rPr lang="es-MX" dirty="0" smtClean="0"/>
              <a:t>después de la segunda </a:t>
            </a:r>
            <a:r>
              <a:rPr lang="es-MX" dirty="0"/>
              <a:t>guerra </a:t>
            </a:r>
            <a:r>
              <a:rPr lang="es-MX" dirty="0" smtClean="0"/>
              <a:t>mundial</a:t>
            </a:r>
          </a:p>
          <a:p>
            <a:pPr lvl="0" fontAlgn="base"/>
            <a:r>
              <a:rPr lang="es-MX" dirty="0" smtClean="0"/>
              <a:t>Ascenso </a:t>
            </a:r>
            <a:r>
              <a:rPr lang="es-MX" dirty="0"/>
              <a:t>de la natalidad </a:t>
            </a:r>
            <a:r>
              <a:rPr lang="es-MX" dirty="0" smtClean="0"/>
              <a:t>de la época, el</a:t>
            </a:r>
            <a:r>
              <a:rPr lang="es-MX" dirty="0"/>
              <a:t> </a:t>
            </a:r>
            <a:r>
              <a:rPr lang="es-MX" i="1" dirty="0" err="1"/>
              <a:t>baby</a:t>
            </a:r>
            <a:r>
              <a:rPr lang="es-MX" i="1" dirty="0"/>
              <a:t> boom.</a:t>
            </a:r>
            <a:endParaRPr lang="es-MX" dirty="0"/>
          </a:p>
          <a:p>
            <a:pPr lvl="0" fontAlgn="base"/>
            <a:r>
              <a:rPr lang="es-MX" dirty="0"/>
              <a:t>El </a:t>
            </a:r>
            <a:r>
              <a:rPr lang="es-MX" dirty="0" smtClean="0"/>
              <a:t>ocio no es importante, el trabajo si. </a:t>
            </a:r>
          </a:p>
          <a:p>
            <a:pPr lvl="0" fontAlgn="base"/>
            <a:r>
              <a:rPr lang="es-MX" dirty="0" smtClean="0"/>
              <a:t>Vivieron </a:t>
            </a:r>
            <a:r>
              <a:rPr lang="es-MX" dirty="0"/>
              <a:t>el nacimiento de la </a:t>
            </a:r>
            <a:r>
              <a:rPr lang="es-MX" dirty="0" smtClean="0"/>
              <a:t>televisión.</a:t>
            </a:r>
            <a:endParaRPr lang="es-MX" dirty="0"/>
          </a:p>
          <a:p>
            <a:pPr lvl="0" fontAlgn="base"/>
            <a:r>
              <a:rPr lang="es-MX" dirty="0"/>
              <a:t>Es la generación que más lee.</a:t>
            </a:r>
          </a:p>
          <a:p>
            <a:pPr lvl="0" fontAlgn="base"/>
            <a:r>
              <a:rPr lang="es-MX" dirty="0"/>
              <a:t>Aprecia los símbolos de </a:t>
            </a:r>
            <a:r>
              <a:rPr lang="es-MX" dirty="0" smtClean="0"/>
              <a:t>status.</a:t>
            </a:r>
          </a:p>
          <a:p>
            <a:pPr lvl="0" fontAlgn="base"/>
            <a:r>
              <a:rPr lang="es-MX" dirty="0" smtClean="0"/>
              <a:t>La </a:t>
            </a:r>
            <a:r>
              <a:rPr lang="es-MX" dirty="0"/>
              <a:t>mujer se incorpora </a:t>
            </a:r>
            <a:r>
              <a:rPr lang="es-MX" dirty="0" smtClean="0"/>
              <a:t>al </a:t>
            </a:r>
            <a:r>
              <a:rPr lang="es-MX" dirty="0"/>
              <a:t>mercado </a:t>
            </a:r>
            <a:r>
              <a:rPr lang="es-MX" dirty="0" smtClean="0"/>
              <a:t>laboral.</a:t>
            </a:r>
          </a:p>
          <a:p>
            <a:pPr lvl="0" fontAlgn="base"/>
            <a:r>
              <a:rPr lang="es-MX" dirty="0" smtClean="0"/>
              <a:t>Caen </a:t>
            </a:r>
            <a:r>
              <a:rPr lang="es-MX" dirty="0"/>
              <a:t>menos en las compras </a:t>
            </a:r>
            <a:r>
              <a:rPr lang="es-MX" dirty="0" smtClean="0"/>
              <a:t>impulsivas</a:t>
            </a:r>
            <a:endParaRPr lang="es-MX" dirty="0"/>
          </a:p>
        </p:txBody>
      </p:sp>
      <p:pic>
        <p:nvPicPr>
          <p:cNvPr id="4" name="Picture 2" descr="C:\Users\Caro\Downloads\0729_millennials_1024x57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26" r="13886"/>
          <a:stretch/>
        </p:blipFill>
        <p:spPr bwMode="auto">
          <a:xfrm>
            <a:off x="7853082" y="-17802"/>
            <a:ext cx="1290918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35965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04664"/>
            <a:ext cx="6418737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es-MX" b="1" cap="all" dirty="0" err="1" smtClean="0">
                <a:latin typeface="Agent Orange" pitchFamily="2" charset="0"/>
                <a:cs typeface="Agent Orange" pitchFamily="2" charset="0"/>
              </a:rPr>
              <a:t>GENERACioN</a:t>
            </a:r>
            <a:r>
              <a:rPr lang="es-MX" b="1" cap="all" dirty="0" smtClean="0">
                <a:latin typeface="Agent Orange" pitchFamily="2" charset="0"/>
                <a:cs typeface="Agent Orange" pitchFamily="2" charset="0"/>
              </a:rPr>
              <a:t> </a:t>
            </a:r>
            <a:r>
              <a:rPr lang="es-MX" b="1" cap="all" dirty="0">
                <a:latin typeface="Agent Orange" pitchFamily="2" charset="0"/>
                <a:cs typeface="Agent Orange" pitchFamily="2" charset="0"/>
              </a:rPr>
              <a:t>X (1965-1978)</a:t>
            </a:r>
            <a:endParaRPr lang="es-MX" b="1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999381"/>
            <a:ext cx="6418737" cy="4525963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es-MX" dirty="0" smtClean="0"/>
              <a:t>Mayor </a:t>
            </a:r>
            <a:r>
              <a:rPr lang="es-MX" dirty="0"/>
              <a:t>nivel educativo que la generación </a:t>
            </a:r>
            <a:r>
              <a:rPr lang="es-MX" dirty="0" smtClean="0"/>
              <a:t>anterior.</a:t>
            </a:r>
            <a:endParaRPr lang="es-MX" dirty="0"/>
          </a:p>
          <a:p>
            <a:pPr lvl="0" fontAlgn="base"/>
            <a:r>
              <a:rPr lang="es-MX" dirty="0"/>
              <a:t>Tienen buena visión del </a:t>
            </a:r>
            <a:r>
              <a:rPr lang="es-MX" dirty="0" smtClean="0"/>
              <a:t>emprendimiento.</a:t>
            </a:r>
          </a:p>
          <a:p>
            <a:pPr lvl="0" fontAlgn="base"/>
            <a:r>
              <a:rPr lang="es-MX" dirty="0" smtClean="0"/>
              <a:t>Vida </a:t>
            </a:r>
            <a:r>
              <a:rPr lang="es-MX" dirty="0"/>
              <a:t>analógica en su infancia y digital en su </a:t>
            </a:r>
            <a:r>
              <a:rPr lang="es-MX" dirty="0" smtClean="0"/>
              <a:t>madurez.</a:t>
            </a:r>
            <a:endParaRPr lang="es-MX" dirty="0"/>
          </a:p>
          <a:p>
            <a:pPr lvl="0" fontAlgn="base"/>
            <a:r>
              <a:rPr lang="es-MX" dirty="0"/>
              <a:t>Son los grandes impulsores de la tecnología</a:t>
            </a:r>
          </a:p>
          <a:p>
            <a:pPr lvl="0" fontAlgn="base"/>
            <a:r>
              <a:rPr lang="es-MX" dirty="0"/>
              <a:t>Vivieron el nacimiento de internet. </a:t>
            </a:r>
            <a:endParaRPr lang="es-MX" dirty="0" smtClean="0"/>
          </a:p>
          <a:p>
            <a:pPr lvl="0" fontAlgn="base"/>
            <a:r>
              <a:rPr lang="es-MX" dirty="0" smtClean="0"/>
              <a:t>Es </a:t>
            </a:r>
            <a:r>
              <a:rPr lang="es-MX" dirty="0"/>
              <a:t>la que hoy mueve el mundo a nivel económico y laboral.</a:t>
            </a:r>
          </a:p>
          <a:p>
            <a:pPr lvl="0" fontAlgn="base"/>
            <a:r>
              <a:rPr lang="es-MX" dirty="0"/>
              <a:t>Es la generación de la transición.</a:t>
            </a:r>
          </a:p>
          <a:p>
            <a:pPr lvl="0" fontAlgn="base"/>
            <a:r>
              <a:rPr lang="es-MX" dirty="0"/>
              <a:t>La generación X utiliza </a:t>
            </a:r>
            <a:r>
              <a:rPr lang="es-MX" b="1" dirty="0"/>
              <a:t>Facebook</a:t>
            </a:r>
            <a:r>
              <a:rPr lang="es-MX" dirty="0"/>
              <a:t> como red social </a:t>
            </a:r>
            <a:r>
              <a:rPr lang="es-MX" dirty="0" smtClean="0"/>
              <a:t>preferida.</a:t>
            </a:r>
            <a:endParaRPr lang="es-MX" dirty="0"/>
          </a:p>
        </p:txBody>
      </p:sp>
      <p:pic>
        <p:nvPicPr>
          <p:cNvPr id="4" name="Picture 2" descr="C:\Users\Caro\Downloads\0729_millennials_1024x57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62" r="3007"/>
          <a:stretch/>
        </p:blipFill>
        <p:spPr bwMode="auto">
          <a:xfrm>
            <a:off x="7664825" y="0"/>
            <a:ext cx="1479176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1379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6418737" cy="1143000"/>
          </a:xfrm>
        </p:spPr>
        <p:txBody>
          <a:bodyPr>
            <a:noAutofit/>
          </a:bodyPr>
          <a:lstStyle/>
          <a:p>
            <a:r>
              <a:rPr lang="es-MX" cap="all" dirty="0">
                <a:latin typeface="Poplar Std" pitchFamily="50" charset="0"/>
              </a:rPr>
              <a:t>GENERACIÓN Y </a:t>
            </a:r>
            <a:r>
              <a:rPr lang="es-MX" cap="all" dirty="0" smtClean="0">
                <a:latin typeface="Poplar Std" pitchFamily="50" charset="0"/>
              </a:rPr>
              <a:t/>
            </a:r>
            <a:br>
              <a:rPr lang="es-MX" cap="all" dirty="0" smtClean="0">
                <a:latin typeface="Poplar Std" pitchFamily="50" charset="0"/>
              </a:rPr>
            </a:br>
            <a:r>
              <a:rPr lang="es-MX" cap="all" dirty="0" smtClean="0">
                <a:latin typeface="Poplar Std" pitchFamily="50" charset="0"/>
              </a:rPr>
              <a:t>O </a:t>
            </a:r>
            <a:r>
              <a:rPr lang="es-MX" cap="all" dirty="0" err="1">
                <a:latin typeface="Poplar Std" pitchFamily="50" charset="0"/>
              </a:rPr>
              <a:t>MILLENNIALS</a:t>
            </a:r>
            <a:r>
              <a:rPr lang="es-MX" cap="all" dirty="0">
                <a:latin typeface="Poplar Std" pitchFamily="50" charset="0"/>
              </a:rPr>
              <a:t> (1979-1994)</a:t>
            </a:r>
            <a:endParaRPr lang="es-MX" dirty="0">
              <a:latin typeface="Poplar Std" pitchFamily="50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86210"/>
            <a:ext cx="7272808" cy="5155158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es-MX" dirty="0"/>
              <a:t>Son multitareas</a:t>
            </a:r>
          </a:p>
          <a:p>
            <a:pPr lvl="0" fontAlgn="base"/>
            <a:r>
              <a:rPr lang="es-MX" dirty="0"/>
              <a:t>No conciben la realidad sin tecnología, nacieron con </a:t>
            </a:r>
            <a:r>
              <a:rPr lang="es-MX" dirty="0" smtClean="0"/>
              <a:t>Internet.</a:t>
            </a:r>
            <a:endParaRPr lang="es-MX" dirty="0"/>
          </a:p>
          <a:p>
            <a:pPr lvl="0" fontAlgn="base"/>
            <a:r>
              <a:rPr lang="es-MX" dirty="0"/>
              <a:t>La calidad de vida tiene </a:t>
            </a:r>
            <a:r>
              <a:rPr lang="es-MX" dirty="0" smtClean="0"/>
              <a:t>prioridad.</a:t>
            </a:r>
            <a:endParaRPr lang="es-MX" dirty="0"/>
          </a:p>
          <a:p>
            <a:pPr lvl="0" fontAlgn="base"/>
            <a:r>
              <a:rPr lang="es-MX" dirty="0"/>
              <a:t>Usan más los </a:t>
            </a:r>
            <a:r>
              <a:rPr lang="es-MX" dirty="0" err="1"/>
              <a:t>smartphone</a:t>
            </a:r>
            <a:r>
              <a:rPr lang="es-MX" dirty="0"/>
              <a:t> y </a:t>
            </a:r>
            <a:r>
              <a:rPr lang="es-MX" dirty="0" err="1"/>
              <a:t>tablets</a:t>
            </a:r>
            <a:r>
              <a:rPr lang="es-MX" dirty="0"/>
              <a:t> que el ordenador.</a:t>
            </a:r>
          </a:p>
          <a:p>
            <a:pPr lvl="0" fontAlgn="base"/>
            <a:r>
              <a:rPr lang="es-MX" dirty="0" smtClean="0"/>
              <a:t>Lo </a:t>
            </a:r>
            <a:r>
              <a:rPr lang="es-MX" dirty="0"/>
              <a:t>que era un lujo para la generación X para la generación Y son productos “básicos”</a:t>
            </a:r>
          </a:p>
          <a:p>
            <a:pPr lvl="0" fontAlgn="base"/>
            <a:r>
              <a:rPr lang="es-MX" dirty="0"/>
              <a:t>A nivel laboral no se ajustan bien a los horarios y prefieren </a:t>
            </a:r>
            <a:r>
              <a:rPr lang="es-MX" dirty="0" smtClean="0"/>
              <a:t>emprender, </a:t>
            </a:r>
            <a:r>
              <a:rPr lang="es-MX" dirty="0"/>
              <a:t>el teletrabajo y ser </a:t>
            </a:r>
            <a:r>
              <a:rPr lang="es-MX" dirty="0" err="1"/>
              <a:t>freelance</a:t>
            </a:r>
            <a:r>
              <a:rPr lang="es-MX" dirty="0"/>
              <a:t>.</a:t>
            </a:r>
          </a:p>
          <a:p>
            <a:pPr lvl="0" fontAlgn="base"/>
            <a:r>
              <a:rPr lang="es-MX" dirty="0"/>
              <a:t>Les gusta el concepto de autodidacta. </a:t>
            </a:r>
            <a:endParaRPr lang="es-MX" dirty="0" smtClean="0"/>
          </a:p>
          <a:p>
            <a:pPr lvl="0" fontAlgn="base"/>
            <a:r>
              <a:rPr lang="es-MX" dirty="0" smtClean="0"/>
              <a:t>Su </a:t>
            </a:r>
            <a:r>
              <a:rPr lang="es-MX" dirty="0"/>
              <a:t>concepto de familia ha ido cambiando. </a:t>
            </a:r>
            <a:endParaRPr lang="es-MX" dirty="0" smtClean="0"/>
          </a:p>
          <a:p>
            <a:pPr lvl="0" fontAlgn="base"/>
            <a:r>
              <a:rPr lang="es-MX" dirty="0" smtClean="0"/>
              <a:t>Son </a:t>
            </a:r>
            <a:r>
              <a:rPr lang="es-MX" dirty="0"/>
              <a:t>la generación que más tiene en la cabeza el tema de la ecología y la comida </a:t>
            </a:r>
            <a:r>
              <a:rPr lang="es-MX" dirty="0" smtClean="0"/>
              <a:t>saludable.</a:t>
            </a:r>
            <a:endParaRPr lang="es-MX" dirty="0"/>
          </a:p>
        </p:txBody>
      </p:sp>
      <p:pic>
        <p:nvPicPr>
          <p:cNvPr id="4" name="Picture 2" descr="C:\Users\Caro\Downloads\0729_millennials_1024x57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76" r="47857"/>
          <a:stretch/>
        </p:blipFill>
        <p:spPr bwMode="auto">
          <a:xfrm>
            <a:off x="7876982" y="0"/>
            <a:ext cx="1264024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1379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00800" cy="1143000"/>
          </a:xfrm>
        </p:spPr>
        <p:txBody>
          <a:bodyPr>
            <a:noAutofit/>
          </a:bodyPr>
          <a:lstStyle/>
          <a:p>
            <a:pPr fontAlgn="base"/>
            <a:r>
              <a:rPr lang="es-MX" sz="2800" b="1" cap="all" dirty="0" err="1" smtClean="0">
                <a:latin typeface="Amethyst" pitchFamily="2" charset="0"/>
              </a:rPr>
              <a:t>GENERACioN</a:t>
            </a:r>
            <a:r>
              <a:rPr lang="es-MX" sz="2800" b="1" cap="all" dirty="0" smtClean="0">
                <a:latin typeface="Amethyst" pitchFamily="2" charset="0"/>
              </a:rPr>
              <a:t>       Z       </a:t>
            </a:r>
            <a:br>
              <a:rPr lang="es-MX" sz="2800" b="1" cap="all" dirty="0" smtClean="0">
                <a:latin typeface="Amethyst" pitchFamily="2" charset="0"/>
              </a:rPr>
            </a:br>
            <a:r>
              <a:rPr lang="es-MX" sz="2800" b="1" cap="all" dirty="0" smtClean="0">
                <a:latin typeface="Amethyst" pitchFamily="2" charset="0"/>
              </a:rPr>
              <a:t>O    NATIVOS      </a:t>
            </a:r>
            <a:r>
              <a:rPr lang="es-MX" sz="2800" b="1" cap="all" dirty="0">
                <a:latin typeface="Amethyst" pitchFamily="2" charset="0"/>
              </a:rPr>
              <a:t>DIGITALES </a:t>
            </a:r>
            <a:r>
              <a:rPr lang="es-MX" sz="2800" b="1" cap="all" dirty="0" smtClean="0">
                <a:latin typeface="Amethyst" pitchFamily="2" charset="0"/>
              </a:rPr>
              <a:t>1995- ACTUALIDAD</a:t>
            </a:r>
            <a:endParaRPr lang="es-MX" sz="2800" b="1" dirty="0">
              <a:latin typeface="Amethyst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44824"/>
            <a:ext cx="7730883" cy="4723110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es-MX" dirty="0"/>
              <a:t>Todavía no ingresaron al mundo laboral</a:t>
            </a:r>
          </a:p>
          <a:p>
            <a:pPr lvl="0" fontAlgn="base"/>
            <a:r>
              <a:rPr lang="es-MX" dirty="0"/>
              <a:t>Poseen alta propensión al consumo</a:t>
            </a:r>
          </a:p>
          <a:p>
            <a:pPr lvl="0" fontAlgn="base"/>
            <a:r>
              <a:rPr lang="es-MX" dirty="0"/>
              <a:t>Poseen acceso y manejo a toda su </a:t>
            </a:r>
            <a:r>
              <a:rPr lang="es-MX" dirty="0" smtClean="0"/>
              <a:t>tecnología.</a:t>
            </a:r>
            <a:endParaRPr lang="es-MX" dirty="0"/>
          </a:p>
          <a:p>
            <a:pPr lvl="0" fontAlgn="base"/>
            <a:r>
              <a:rPr lang="es-MX" dirty="0"/>
              <a:t>Ven a la tecnología como elemento </a:t>
            </a:r>
            <a:r>
              <a:rPr lang="es-MX" dirty="0" smtClean="0"/>
              <a:t>fundamental.</a:t>
            </a:r>
            <a:endParaRPr lang="es-MX" dirty="0"/>
          </a:p>
          <a:p>
            <a:pPr lvl="0" fontAlgn="base"/>
            <a:r>
              <a:rPr lang="es-MX" dirty="0"/>
              <a:t>Sus medios de comunicación utilizados principalmente son redes sociales, sobre todo </a:t>
            </a:r>
            <a:r>
              <a:rPr lang="es-MX" dirty="0" err="1"/>
              <a:t>Snapchat</a:t>
            </a:r>
            <a:r>
              <a:rPr lang="es-MX" dirty="0"/>
              <a:t>, </a:t>
            </a:r>
            <a:r>
              <a:rPr lang="es-MX" dirty="0" err="1"/>
              <a:t>Instagram</a:t>
            </a:r>
            <a:r>
              <a:rPr lang="es-MX" dirty="0"/>
              <a:t> y YouTube, donde entran a diario.</a:t>
            </a:r>
          </a:p>
          <a:p>
            <a:pPr lvl="0" fontAlgn="base"/>
            <a:r>
              <a:rPr lang="es-MX" dirty="0"/>
              <a:t>Les encantan las redes sociales, </a:t>
            </a:r>
            <a:r>
              <a:rPr lang="es-MX" dirty="0" smtClean="0"/>
              <a:t>pero </a:t>
            </a:r>
            <a:r>
              <a:rPr lang="es-MX" dirty="0"/>
              <a:t>huyen de aquellas donde se encuentran con sus </a:t>
            </a:r>
            <a:r>
              <a:rPr lang="es-MX" dirty="0" smtClean="0"/>
              <a:t>progenitores.</a:t>
            </a:r>
            <a:endParaRPr lang="es-MX" dirty="0"/>
          </a:p>
          <a:p>
            <a:pPr lvl="0" fontAlgn="base"/>
            <a:r>
              <a:rPr lang="es-MX" dirty="0" smtClean="0"/>
              <a:t>Una </a:t>
            </a:r>
            <a:r>
              <a:rPr lang="es-MX" dirty="0"/>
              <a:t>gran mayoría desea tener su propia empresa y que sus hobbies se conviertan en su fuente de ingresos</a:t>
            </a:r>
          </a:p>
          <a:p>
            <a:pPr lvl="0" fontAlgn="base"/>
            <a:r>
              <a:rPr lang="es-MX" dirty="0"/>
              <a:t>Serán los líderes y consumidores del mañana.</a:t>
            </a:r>
          </a:p>
        </p:txBody>
      </p:sp>
      <p:pic>
        <p:nvPicPr>
          <p:cNvPr id="4" name="Picture 2" descr="C:\Users\Caro\Downloads\0729_millennials_1024x57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" r="87449"/>
          <a:stretch/>
        </p:blipFill>
        <p:spPr bwMode="auto">
          <a:xfrm>
            <a:off x="8054411" y="0"/>
            <a:ext cx="1089589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13792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257</Words>
  <Application>Microsoft Office PowerPoint</Application>
  <PresentationFormat>Presentación en pantalla (4:3)</PresentationFormat>
  <Paragraphs>42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Grupos generacionales</vt:lpstr>
      <vt:lpstr>Presentación de PowerPoint</vt:lpstr>
      <vt:lpstr>GENERACioN BABY BOOMERS (1945-1964)</vt:lpstr>
      <vt:lpstr>GENERACioN X (1965-1978)</vt:lpstr>
      <vt:lpstr>GENERACIÓN Y  O MILLENNIALS (1979-1994)</vt:lpstr>
      <vt:lpstr>GENERACioN       Z        O    NATIVOS      DIGITALES 1995- ACTUALIDAD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Grupos generacionales</dc:title>
  <dc:creator>Caro</dc:creator>
  <cp:lastModifiedBy>Caro</cp:lastModifiedBy>
  <cp:revision>6</cp:revision>
  <dcterms:created xsi:type="dcterms:W3CDTF">2016-10-24T03:16:09Z</dcterms:created>
  <dcterms:modified xsi:type="dcterms:W3CDTF">2016-10-24T14:59:01Z</dcterms:modified>
</cp:coreProperties>
</file>