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DBF4-72EB-4D03-ABA2-44C9ED14C03A}" type="datetimeFigureOut">
              <a:rPr lang="es-MX" smtClean="0"/>
              <a:t>26/09/2016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9EB1-4447-4BE3-B351-1ABD5B73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0235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DBF4-72EB-4D03-ABA2-44C9ED14C03A}" type="datetimeFigureOut">
              <a:rPr lang="es-MX" smtClean="0"/>
              <a:t>26/09/2016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9EB1-4447-4BE3-B351-1ABD5B73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420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DBF4-72EB-4D03-ABA2-44C9ED14C03A}" type="datetimeFigureOut">
              <a:rPr lang="es-MX" smtClean="0"/>
              <a:t>26/09/2016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9EB1-4447-4BE3-B351-1ABD5B73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43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DBF4-72EB-4D03-ABA2-44C9ED14C03A}" type="datetimeFigureOut">
              <a:rPr lang="es-MX" smtClean="0"/>
              <a:t>26/09/2016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9EB1-4447-4BE3-B351-1ABD5B73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24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DBF4-72EB-4D03-ABA2-44C9ED14C03A}" type="datetimeFigureOut">
              <a:rPr lang="es-MX" smtClean="0"/>
              <a:t>26/09/2016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9EB1-4447-4BE3-B351-1ABD5B73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593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DBF4-72EB-4D03-ABA2-44C9ED14C03A}" type="datetimeFigureOut">
              <a:rPr lang="es-MX" smtClean="0"/>
              <a:t>26/09/2016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9EB1-4447-4BE3-B351-1ABD5B73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14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DBF4-72EB-4D03-ABA2-44C9ED14C03A}" type="datetimeFigureOut">
              <a:rPr lang="es-MX" smtClean="0"/>
              <a:t>26/09/2016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9EB1-4447-4BE3-B351-1ABD5B73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585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DBF4-72EB-4D03-ABA2-44C9ED14C03A}" type="datetimeFigureOut">
              <a:rPr lang="es-MX" smtClean="0"/>
              <a:t>26/09/2016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9EB1-4447-4BE3-B351-1ABD5B73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433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DBF4-72EB-4D03-ABA2-44C9ED14C03A}" type="datetimeFigureOut">
              <a:rPr lang="es-MX" smtClean="0"/>
              <a:t>26/09/2016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9EB1-4447-4BE3-B351-1ABD5B73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63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DBF4-72EB-4D03-ABA2-44C9ED14C03A}" type="datetimeFigureOut">
              <a:rPr lang="es-MX" smtClean="0"/>
              <a:t>26/09/2016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9EB1-4447-4BE3-B351-1ABD5B73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144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DBF4-72EB-4D03-ABA2-44C9ED14C03A}" type="datetimeFigureOut">
              <a:rPr lang="es-MX" smtClean="0"/>
              <a:t>26/09/2016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9EB1-4447-4BE3-B351-1ABD5B73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33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DDBF4-72EB-4D03-ABA2-44C9ED14C03A}" type="datetimeFigureOut">
              <a:rPr lang="es-MX" smtClean="0"/>
              <a:t>26/09/2016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59EB1-4447-4BE3-B351-1ABD5B73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163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o\Pictures\presentaciones\Slider-inicio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9" t="-19" r="20292" b="19"/>
          <a:stretch/>
        </p:blipFill>
        <p:spPr bwMode="auto">
          <a:xfrm>
            <a:off x="0" y="351907"/>
            <a:ext cx="9144000" cy="53093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3429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5400" dirty="0" smtClean="0">
                <a:latin typeface="Lemon/Milk" pitchFamily="34" charset="0"/>
              </a:rPr>
              <a:t>Estrategias </a:t>
            </a:r>
            <a:br>
              <a:rPr lang="es-MX" sz="5400" dirty="0" smtClean="0">
                <a:latin typeface="Lemon/Milk" pitchFamily="34" charset="0"/>
              </a:rPr>
            </a:br>
            <a:r>
              <a:rPr lang="es-MX" sz="5400" dirty="0" smtClean="0">
                <a:latin typeface="Lemon/Milk" pitchFamily="34" charset="0"/>
              </a:rPr>
              <a:t>Demanda-Capacidad</a:t>
            </a:r>
            <a:endParaRPr lang="es-MX" sz="5400" dirty="0">
              <a:latin typeface="Lemon/Mil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6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aro\Pictures\presentaciones\Slider-inicio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" t="-19" r="-319" b="19"/>
          <a:stretch/>
        </p:blipFill>
        <p:spPr bwMode="auto">
          <a:xfrm>
            <a:off x="149789" y="692696"/>
            <a:ext cx="8814697" cy="35144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dirty="0">
                <a:latin typeface="Bebas Neue" pitchFamily="34" charset="0"/>
              </a:rPr>
              <a:t>Cuando la demanda es superior a la </a:t>
            </a:r>
            <a:r>
              <a:rPr lang="es-MX" dirty="0" smtClean="0">
                <a:latin typeface="Bebas Neue" pitchFamily="34" charset="0"/>
              </a:rPr>
              <a:t> </a:t>
            </a:r>
            <a:br>
              <a:rPr lang="es-MX" dirty="0" smtClean="0">
                <a:latin typeface="Bebas Neue" pitchFamily="34" charset="0"/>
              </a:rPr>
            </a:br>
            <a:r>
              <a:rPr lang="es-MX" dirty="0">
                <a:latin typeface="Bebas Neue" pitchFamily="34" charset="0"/>
              </a:rPr>
              <a:t> </a:t>
            </a:r>
            <a:r>
              <a:rPr lang="es-MX" dirty="0" smtClean="0">
                <a:latin typeface="Bebas Neue" pitchFamily="34" charset="0"/>
              </a:rPr>
              <a:t>                 capacidad</a:t>
            </a:r>
            <a:endParaRPr lang="es-MX" dirty="0">
              <a:latin typeface="Bebas Neue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/>
            <a:endParaRPr lang="es-MX" dirty="0" smtClean="0"/>
          </a:p>
          <a:p>
            <a:pPr lvl="0" algn="r"/>
            <a:endParaRPr lang="es-MX" dirty="0"/>
          </a:p>
          <a:p>
            <a:pPr marL="0" lvl="0" indent="0" algn="r">
              <a:buNone/>
            </a:pPr>
            <a:r>
              <a:rPr lang="es-MX" dirty="0" smtClean="0"/>
              <a:t>La solución obvia seria aumentar </a:t>
            </a:r>
          </a:p>
          <a:p>
            <a:pPr marL="0" lvl="0" indent="0" algn="r">
              <a:buNone/>
            </a:pPr>
            <a:r>
              <a:rPr lang="es-MX" dirty="0" smtClean="0"/>
              <a:t>la capacidad, pero hay que </a:t>
            </a:r>
          </a:p>
          <a:p>
            <a:pPr marL="0" lvl="0" indent="0" algn="r">
              <a:buNone/>
            </a:pPr>
            <a:r>
              <a:rPr lang="es-MX" dirty="0" smtClean="0"/>
              <a:t>tomar en cuenta que es </a:t>
            </a:r>
          </a:p>
          <a:p>
            <a:pPr marL="0" lvl="0" indent="0" algn="r">
              <a:buNone/>
            </a:pPr>
            <a:r>
              <a:rPr lang="es-MX" dirty="0" smtClean="0"/>
              <a:t>una solución </a:t>
            </a:r>
            <a:r>
              <a:rPr lang="es-MX" dirty="0"/>
              <a:t>cara y a largo plazo. </a:t>
            </a:r>
            <a:endParaRPr lang="es-MX" dirty="0" smtClean="0"/>
          </a:p>
          <a:p>
            <a:pPr marL="0" lvl="0" indent="0" algn="r">
              <a:buNone/>
            </a:pPr>
            <a:r>
              <a:rPr lang="es-MX" dirty="0" smtClean="0"/>
              <a:t>¿</a:t>
            </a:r>
            <a:r>
              <a:rPr lang="es-MX" dirty="0"/>
              <a:t>Qué hacer entonces?</a:t>
            </a:r>
          </a:p>
        </p:txBody>
      </p:sp>
    </p:spTree>
    <p:extLst>
      <p:ext uri="{BB962C8B-B14F-4D97-AF65-F5344CB8AC3E}">
        <p14:creationId xmlns:p14="http://schemas.microsoft.com/office/powerpoint/2010/main" val="141130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aro\Pictures\presentaciones\Slider-inicio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" t="-19" r="-319" b="19"/>
          <a:stretch/>
        </p:blipFill>
        <p:spPr bwMode="auto">
          <a:xfrm>
            <a:off x="149789" y="692696"/>
            <a:ext cx="8814697" cy="35144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dirty="0">
                <a:latin typeface="Bebas Neue" pitchFamily="34" charset="0"/>
              </a:rPr>
              <a:t>Cuando la demanda es superior a la </a:t>
            </a:r>
            <a:r>
              <a:rPr lang="es-MX" dirty="0" smtClean="0">
                <a:latin typeface="Bebas Neue" pitchFamily="34" charset="0"/>
              </a:rPr>
              <a:t> </a:t>
            </a:r>
            <a:br>
              <a:rPr lang="es-MX" dirty="0" smtClean="0">
                <a:latin typeface="Bebas Neue" pitchFamily="34" charset="0"/>
              </a:rPr>
            </a:br>
            <a:r>
              <a:rPr lang="es-MX" dirty="0">
                <a:latin typeface="Bebas Neue" pitchFamily="34" charset="0"/>
              </a:rPr>
              <a:t> </a:t>
            </a:r>
            <a:r>
              <a:rPr lang="es-MX" dirty="0" smtClean="0">
                <a:latin typeface="Bebas Neue" pitchFamily="34" charset="0"/>
              </a:rPr>
              <a:t>                 capacidad</a:t>
            </a:r>
            <a:endParaRPr lang="es-MX" dirty="0">
              <a:latin typeface="Bebas Neue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/>
            <a:endParaRPr lang="es-MX" dirty="0" smtClean="0"/>
          </a:p>
          <a:p>
            <a:pPr lvl="0" algn="r"/>
            <a:endParaRPr lang="es-MX" dirty="0"/>
          </a:p>
          <a:p>
            <a:pPr lvl="0" algn="r"/>
            <a:r>
              <a:rPr lang="es-MX" dirty="0" smtClean="0"/>
              <a:t>Modifica </a:t>
            </a:r>
            <a:r>
              <a:rPr lang="es-MX" dirty="0"/>
              <a:t>la estrategia de </a:t>
            </a:r>
            <a:r>
              <a:rPr lang="es-MX" dirty="0" smtClean="0"/>
              <a:t>precios</a:t>
            </a:r>
            <a:endParaRPr lang="es-MX" dirty="0"/>
          </a:p>
          <a:p>
            <a:pPr lvl="0" algn="r"/>
            <a:r>
              <a:rPr lang="es-MX" dirty="0"/>
              <a:t>Mejora la </a:t>
            </a:r>
            <a:r>
              <a:rPr lang="es-MX" dirty="0" smtClean="0"/>
              <a:t>productividad</a:t>
            </a:r>
            <a:endParaRPr lang="es-MX" dirty="0"/>
          </a:p>
          <a:p>
            <a:pPr lvl="0" algn="r"/>
            <a:r>
              <a:rPr lang="es-MX" dirty="0"/>
              <a:t>Contrata más </a:t>
            </a:r>
            <a:r>
              <a:rPr lang="es-MX" dirty="0" smtClean="0"/>
              <a:t>personal</a:t>
            </a:r>
            <a:endParaRPr lang="es-MX" dirty="0"/>
          </a:p>
          <a:p>
            <a:pPr lvl="0" algn="r"/>
            <a:r>
              <a:rPr lang="es-MX" dirty="0"/>
              <a:t>Trabajar horas </a:t>
            </a:r>
            <a:r>
              <a:rPr lang="es-MX" dirty="0" smtClean="0"/>
              <a:t>extras</a:t>
            </a:r>
            <a:endParaRPr lang="es-MX" dirty="0"/>
          </a:p>
          <a:p>
            <a:pPr lvl="0" algn="r"/>
            <a:r>
              <a:rPr lang="es-MX" dirty="0"/>
              <a:t>Subcontrata la </a:t>
            </a:r>
            <a:r>
              <a:rPr lang="es-MX" dirty="0" smtClean="0"/>
              <a:t>producción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406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aro\Pictures\presentaciones\Slider-inicio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" t="-19" r="-319" b="19"/>
          <a:stretch/>
        </p:blipFill>
        <p:spPr bwMode="auto">
          <a:xfrm>
            <a:off x="149789" y="692696"/>
            <a:ext cx="8814697" cy="35144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dirty="0" smtClean="0">
                <a:latin typeface="Bebas Neue" pitchFamily="34" charset="0"/>
              </a:rPr>
              <a:t>Cuando la capacidad es superior a la </a:t>
            </a:r>
            <a:br>
              <a:rPr lang="es-MX" dirty="0" smtClean="0">
                <a:latin typeface="Bebas Neue" pitchFamily="34" charset="0"/>
              </a:rPr>
            </a:br>
            <a:r>
              <a:rPr lang="es-MX" dirty="0">
                <a:latin typeface="Bebas Neue" pitchFamily="34" charset="0"/>
              </a:rPr>
              <a:t> </a:t>
            </a:r>
            <a:r>
              <a:rPr lang="es-MX" dirty="0" smtClean="0">
                <a:latin typeface="Bebas Neue" pitchFamily="34" charset="0"/>
              </a:rPr>
              <a:t>                  demanda</a:t>
            </a:r>
            <a:endParaRPr lang="es-MX" dirty="0">
              <a:latin typeface="Bebas Neue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/>
            <a:endParaRPr lang="es-MX" dirty="0" smtClean="0"/>
          </a:p>
          <a:p>
            <a:pPr lvl="0" algn="r"/>
            <a:endParaRPr lang="es-MX" dirty="0"/>
          </a:p>
          <a:p>
            <a:pPr marL="0" indent="0" algn="r">
              <a:buNone/>
            </a:pPr>
            <a:r>
              <a:rPr lang="es-MX" dirty="0" smtClean="0"/>
              <a:t>   Primero </a:t>
            </a:r>
            <a:r>
              <a:rPr lang="es-MX" dirty="0"/>
              <a:t>debemos </a:t>
            </a:r>
            <a:r>
              <a:rPr lang="es-MX" dirty="0" smtClean="0"/>
              <a:t>determinar: </a:t>
            </a:r>
          </a:p>
          <a:p>
            <a:pPr algn="r"/>
            <a:r>
              <a:rPr lang="es-MX" dirty="0" smtClean="0"/>
              <a:t>¿</a:t>
            </a:r>
            <a:r>
              <a:rPr lang="es-MX" dirty="0"/>
              <a:t>Esto es nuevo? </a:t>
            </a:r>
            <a:endParaRPr lang="es-MX" dirty="0" smtClean="0"/>
          </a:p>
          <a:p>
            <a:pPr algn="r"/>
            <a:r>
              <a:rPr lang="es-MX" dirty="0" smtClean="0"/>
              <a:t>¿</a:t>
            </a:r>
            <a:r>
              <a:rPr lang="es-MX" dirty="0"/>
              <a:t>Ya había pasado? </a:t>
            </a:r>
            <a:endParaRPr lang="es-MX" dirty="0" smtClean="0"/>
          </a:p>
          <a:p>
            <a:pPr algn="r"/>
            <a:r>
              <a:rPr lang="es-MX" dirty="0" smtClean="0"/>
              <a:t>¿</a:t>
            </a:r>
            <a:r>
              <a:rPr lang="es-MX" dirty="0"/>
              <a:t>La demanda ha estado disminuyendo? </a:t>
            </a:r>
            <a:endParaRPr lang="es-MX" dirty="0" smtClean="0"/>
          </a:p>
          <a:p>
            <a:pPr algn="r"/>
            <a:r>
              <a:rPr lang="es-MX" dirty="0" smtClean="0"/>
              <a:t>¿</a:t>
            </a:r>
            <a:r>
              <a:rPr lang="es-MX" dirty="0"/>
              <a:t>Siempre ha sido superior a la demanda</a:t>
            </a:r>
            <a:r>
              <a:rPr lang="es-MX" dirty="0" smtClean="0"/>
              <a:t>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5208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aro\Pictures\presentaciones\Slider-inicio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" t="-19" r="-319" b="19"/>
          <a:stretch/>
        </p:blipFill>
        <p:spPr bwMode="auto">
          <a:xfrm>
            <a:off x="149789" y="692696"/>
            <a:ext cx="8814697" cy="35144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dirty="0" smtClean="0">
                <a:latin typeface="Bebas Neue" pitchFamily="34" charset="0"/>
              </a:rPr>
              <a:t>Cuando la capacidad es superior a la </a:t>
            </a:r>
            <a:br>
              <a:rPr lang="es-MX" dirty="0" smtClean="0">
                <a:latin typeface="Bebas Neue" pitchFamily="34" charset="0"/>
              </a:rPr>
            </a:br>
            <a:r>
              <a:rPr lang="es-MX" dirty="0">
                <a:latin typeface="Bebas Neue" pitchFamily="34" charset="0"/>
              </a:rPr>
              <a:t> </a:t>
            </a:r>
            <a:r>
              <a:rPr lang="es-MX" dirty="0" smtClean="0">
                <a:latin typeface="Bebas Neue" pitchFamily="34" charset="0"/>
              </a:rPr>
              <a:t>                  demanda</a:t>
            </a:r>
            <a:endParaRPr lang="es-MX" dirty="0">
              <a:latin typeface="Bebas Neue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/>
            <a:endParaRPr lang="es-MX" dirty="0" smtClean="0"/>
          </a:p>
          <a:p>
            <a:pPr lvl="0" algn="r"/>
            <a:endParaRPr lang="es-MX" dirty="0"/>
          </a:p>
          <a:p>
            <a:pPr lvl="0" algn="r"/>
            <a:r>
              <a:rPr lang="es-MX" dirty="0"/>
              <a:t>Estrategias de </a:t>
            </a:r>
            <a:r>
              <a:rPr lang="es-MX" dirty="0" smtClean="0"/>
              <a:t>precios</a:t>
            </a:r>
          </a:p>
          <a:p>
            <a:pPr lvl="0" algn="r"/>
            <a:r>
              <a:rPr lang="es-MX" dirty="0" smtClean="0"/>
              <a:t>Despide </a:t>
            </a:r>
            <a:r>
              <a:rPr lang="es-MX" dirty="0"/>
              <a:t>al </a:t>
            </a:r>
            <a:r>
              <a:rPr lang="es-MX" dirty="0" smtClean="0"/>
              <a:t>personal</a:t>
            </a:r>
          </a:p>
          <a:p>
            <a:pPr lvl="0" algn="r"/>
            <a:r>
              <a:rPr lang="es-MX" dirty="0" smtClean="0"/>
              <a:t>Publicidad </a:t>
            </a:r>
            <a:r>
              <a:rPr lang="es-MX" dirty="0"/>
              <a:t>y </a:t>
            </a:r>
            <a:r>
              <a:rPr lang="es-MX" dirty="0" smtClean="0"/>
              <a:t>promoción</a:t>
            </a:r>
          </a:p>
          <a:p>
            <a:pPr lvl="0" algn="r"/>
            <a:r>
              <a:rPr lang="es-MX" dirty="0" smtClean="0"/>
              <a:t>Investigación </a:t>
            </a:r>
            <a:r>
              <a:rPr lang="es-MX" dirty="0"/>
              <a:t>de </a:t>
            </a:r>
            <a:r>
              <a:rPr lang="es-MX" dirty="0" smtClean="0"/>
              <a:t>mercados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58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118</Words>
  <Application>Microsoft Office PowerPoint</Application>
  <PresentationFormat>Presentación en pantalla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Estrategias  Demanda-Capacidad</vt:lpstr>
      <vt:lpstr>Cuando la demanda es superior a la                     capacidad</vt:lpstr>
      <vt:lpstr>Cuando la demanda es superior a la                     capacidad</vt:lpstr>
      <vt:lpstr>Cuando la capacidad es superior a la                     demanda</vt:lpstr>
      <vt:lpstr>Cuando la capacidad es superior a la                     demanda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 Demanda-Capacidad</dc:title>
  <dc:creator>Caro</dc:creator>
  <cp:lastModifiedBy>Caro</cp:lastModifiedBy>
  <cp:revision>3</cp:revision>
  <dcterms:created xsi:type="dcterms:W3CDTF">2016-09-23T17:08:04Z</dcterms:created>
  <dcterms:modified xsi:type="dcterms:W3CDTF">2016-09-26T14:23:53Z</dcterms:modified>
</cp:coreProperties>
</file>