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71" r:id="rId2"/>
    <p:sldId id="256" r:id="rId3"/>
    <p:sldId id="257" r:id="rId4"/>
    <p:sldId id="261" r:id="rId5"/>
    <p:sldId id="263" r:id="rId6"/>
    <p:sldId id="260" r:id="rId7"/>
    <p:sldId id="267" r:id="rId8"/>
    <p:sldId id="259" r:id="rId9"/>
    <p:sldId id="264" r:id="rId10"/>
    <p:sldId id="284" r:id="rId11"/>
    <p:sldId id="285" r:id="rId12"/>
    <p:sldId id="286" r:id="rId13"/>
    <p:sldId id="287" r:id="rId14"/>
    <p:sldId id="288" r:id="rId15"/>
    <p:sldId id="265" r:id="rId16"/>
    <p:sldId id="268" r:id="rId17"/>
    <p:sldId id="279" r:id="rId18"/>
  </p:sldIdLst>
  <p:sldSz cx="9144000" cy="5143500" type="screen16x9"/>
  <p:notesSz cx="6858000" cy="9144000"/>
  <p:embeddedFontLst>
    <p:embeddedFont>
      <p:font typeface="Bangers" pitchFamily="34" charset="0"/>
      <p:regular r:id="rId20"/>
    </p:embeddedFont>
    <p:embeddedFont>
      <p:font typeface="Sniglet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506847C-1E2F-4325-9616-DBA96213EB68}">
  <a:tblStyle styleId="{8506847C-1E2F-4325-9616-DBA96213EB6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4" autoAdjust="0"/>
    <p:restoredTop sz="94660"/>
  </p:normalViewPr>
  <p:slideViewPr>
    <p:cSldViewPr>
      <p:cViewPr>
        <p:scale>
          <a:sx n="69" d="100"/>
          <a:sy n="69" d="100"/>
        </p:scale>
        <p:origin x="-1620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0599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5"/>
            <a:ext cx="5247975" cy="380953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5"/>
            <a:ext cx="5247975" cy="380953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0"/>
            <a:ext cx="3767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6" cy="5220439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6" cy="5220439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799" y="2161800"/>
            <a:ext cx="33324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2" y="1556175"/>
            <a:ext cx="2295300" cy="282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299" cy="282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8"/>
          <p:cNvSpPr txBox="1">
            <a:spLocks/>
          </p:cNvSpPr>
          <p:nvPr/>
        </p:nvSpPr>
        <p:spPr>
          <a:xfrm rot="20858237">
            <a:off x="493873" y="1410690"/>
            <a:ext cx="6768752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s-MX" sz="12500" dirty="0" smtClean="0">
                <a:solidFill>
                  <a:srgbClr val="FAD900"/>
                </a:solidFill>
              </a:rPr>
              <a:t>L</a:t>
            </a:r>
            <a:r>
              <a:rPr lang="en" sz="12500" dirty="0" smtClean="0">
                <a:solidFill>
                  <a:srgbClr val="FAD900"/>
                </a:solidFill>
              </a:rPr>
              <a:t>as marcas </a:t>
            </a:r>
            <a:endParaRPr lang="en" sz="12500" dirty="0">
              <a:solidFill>
                <a:srgbClr val="FAD900"/>
              </a:solidFill>
            </a:endParaRPr>
          </a:p>
        </p:txBody>
      </p:sp>
      <p:sp>
        <p:nvSpPr>
          <p:cNvPr id="9" name="Shape 100"/>
          <p:cNvSpPr/>
          <p:nvPr/>
        </p:nvSpPr>
        <p:spPr>
          <a:xfrm>
            <a:off x="7963515" y="1821399"/>
            <a:ext cx="229545" cy="21917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0" name="Shape 101"/>
          <p:cNvGrpSpPr/>
          <p:nvPr/>
        </p:nvGrpSpPr>
        <p:grpSpPr>
          <a:xfrm>
            <a:off x="200303" y="3581998"/>
            <a:ext cx="983353" cy="983618"/>
            <a:chOff x="6654650" y="3665275"/>
            <a:chExt cx="409100" cy="409125"/>
          </a:xfrm>
        </p:grpSpPr>
        <p:sp>
          <p:nvSpPr>
            <p:cNvPr id="11" name="Shape 10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" name="Shape 10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3" name="Shape 104"/>
          <p:cNvGrpSpPr/>
          <p:nvPr/>
        </p:nvGrpSpPr>
        <p:grpSpPr>
          <a:xfrm rot="324429">
            <a:off x="7868228" y="638006"/>
            <a:ext cx="649665" cy="649742"/>
            <a:chOff x="570875" y="4322250"/>
            <a:chExt cx="443300" cy="443325"/>
          </a:xfrm>
        </p:grpSpPr>
        <p:sp>
          <p:nvSpPr>
            <p:cNvPr id="14" name="Shape 10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5" name="Shape 10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6" name="Shape 10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7" name="Shape 10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8" name="Shape 109"/>
          <p:cNvSpPr/>
          <p:nvPr/>
        </p:nvSpPr>
        <p:spPr>
          <a:xfrm rot="2466625">
            <a:off x="312310" y="200386"/>
            <a:ext cx="318881" cy="30447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9" name="Shape 110"/>
          <p:cNvSpPr/>
          <p:nvPr/>
        </p:nvSpPr>
        <p:spPr>
          <a:xfrm rot="-1609120">
            <a:off x="8641539" y="1382978"/>
            <a:ext cx="229508" cy="21914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20" name="Shape 112"/>
          <p:cNvSpPr/>
          <p:nvPr/>
        </p:nvSpPr>
        <p:spPr>
          <a:xfrm rot="-1608940">
            <a:off x="7711478" y="397342"/>
            <a:ext cx="154840" cy="147846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21" name="Shape 113"/>
          <p:cNvSpPr/>
          <p:nvPr/>
        </p:nvSpPr>
        <p:spPr>
          <a:xfrm rot="20913916">
            <a:off x="1698072" y="2569282"/>
            <a:ext cx="6296347" cy="16994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sz="2400" b="0" i="0" dirty="0" smtClean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med" len="med"/>
                  <a:tailEnd type="none" w="med" len="med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En mi vida</a:t>
            </a:r>
            <a:endParaRPr sz="2400" b="0" i="0" dirty="0"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med" len="med"/>
                <a:tailEnd type="none" w="med" len="med"/>
              </a:ln>
              <a:solidFill>
                <a:srgbClr val="001936">
                  <a:alpha val="21920"/>
                </a:srgbClr>
              </a:solidFill>
              <a:latin typeface="Banger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na\Downloads\color_bubb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7494"/>
            <a:ext cx="4608512" cy="45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ina\Downloads\0000052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60" b="94505" l="9984" r="89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70" r="25956"/>
          <a:stretch/>
        </p:blipFill>
        <p:spPr bwMode="auto">
          <a:xfrm>
            <a:off x="4707036" y="627534"/>
            <a:ext cx="3825404" cy="36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Lina\Downloads\images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913" r="10109" b="-1"/>
          <a:stretch/>
        </p:blipFill>
        <p:spPr bwMode="auto">
          <a:xfrm>
            <a:off x="611560" y="771550"/>
            <a:ext cx="3618950" cy="33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ina\Downloads\images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6849" r="10605" b="16849"/>
          <a:stretch/>
        </p:blipFill>
        <p:spPr bwMode="auto">
          <a:xfrm>
            <a:off x="611560" y="1209864"/>
            <a:ext cx="3311237" cy="17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ina\Downloads\descar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40" y="1209864"/>
            <a:ext cx="3736498" cy="18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ina\Downloads\samsu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569928"/>
            <a:ext cx="4776531" cy="28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ina\Downloads\samsung-logo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0" b="32659"/>
          <a:stretch/>
        </p:blipFill>
        <p:spPr bwMode="auto">
          <a:xfrm>
            <a:off x="4139952" y="2421594"/>
            <a:ext cx="4417771" cy="16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ina\Downloads\le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12624" r="26120" b="11636"/>
          <a:stretch/>
        </p:blipFill>
        <p:spPr bwMode="auto">
          <a:xfrm>
            <a:off x="323528" y="817418"/>
            <a:ext cx="3528392" cy="33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Lina\Downloads\lego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0562"/>
          <a:stretch/>
        </p:blipFill>
        <p:spPr bwMode="auto">
          <a:xfrm>
            <a:off x="5220072" y="635779"/>
            <a:ext cx="3350065" cy="34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570165" y="221171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Sniglet" charset="0"/>
            </a:endParaRPr>
          </a:p>
          <a:p>
            <a:endParaRPr lang="es-MX" dirty="0" smtClean="0"/>
          </a:p>
        </p:txBody>
      </p:sp>
      <p:sp>
        <p:nvSpPr>
          <p:cNvPr id="15" name="Shape 201"/>
          <p:cNvSpPr txBox="1">
            <a:spLocks noGrp="1"/>
          </p:cNvSpPr>
          <p:nvPr>
            <p:ph type="body" idx="1"/>
          </p:nvPr>
        </p:nvSpPr>
        <p:spPr>
          <a:xfrm>
            <a:off x="827584" y="1332522"/>
            <a:ext cx="3974829" cy="27513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57200"/>
            <a:r>
              <a:rPr lang="es-MX" sz="2800" dirty="0" smtClean="0">
                <a:latin typeface="Sniglet" charset="0"/>
              </a:rPr>
              <a:t>Precio </a:t>
            </a:r>
            <a:endParaRPr lang="es-MX" sz="2800" dirty="0">
              <a:latin typeface="Sniglet" charset="0"/>
            </a:endParaRPr>
          </a:p>
          <a:p>
            <a:pPr marL="457200" indent="-457200"/>
            <a:r>
              <a:rPr lang="es-MX" sz="2800" dirty="0">
                <a:latin typeface="Sniglet" charset="0"/>
              </a:rPr>
              <a:t>Historia</a:t>
            </a:r>
          </a:p>
          <a:p>
            <a:pPr marL="457200" indent="-457200"/>
            <a:r>
              <a:rPr lang="es-MX" sz="2800" dirty="0">
                <a:latin typeface="Sniglet" charset="0"/>
              </a:rPr>
              <a:t>Reputación </a:t>
            </a:r>
            <a:endParaRPr lang="es-MX" sz="2800" dirty="0" smtClean="0">
              <a:latin typeface="Sniglet" charset="0"/>
            </a:endParaRPr>
          </a:p>
          <a:p>
            <a:pPr marL="457200" indent="-457200"/>
            <a:r>
              <a:rPr lang="es-MX" sz="2800" dirty="0" smtClean="0">
                <a:latin typeface="Sniglet" charset="0"/>
              </a:rPr>
              <a:t>Estilo </a:t>
            </a:r>
          </a:p>
          <a:p>
            <a:pPr marL="457200" indent="-457200"/>
            <a:r>
              <a:rPr lang="es-MX" sz="2800" dirty="0" smtClean="0">
                <a:latin typeface="Sniglet" charset="0"/>
              </a:rPr>
              <a:t>Experiencia </a:t>
            </a:r>
          </a:p>
          <a:p>
            <a:pPr marL="457200" indent="-457200"/>
            <a:r>
              <a:rPr lang="es-MX" sz="2800" dirty="0" smtClean="0">
                <a:latin typeface="Sniglet" charset="0"/>
              </a:rPr>
              <a:t>Sentimientos</a:t>
            </a:r>
          </a:p>
          <a:p>
            <a:pPr marL="457200" indent="-457200"/>
            <a:r>
              <a:rPr lang="es-MX" sz="2800" dirty="0" smtClean="0">
                <a:latin typeface="Sniglet" charset="0"/>
              </a:rPr>
              <a:t>Personalidad  </a:t>
            </a:r>
            <a:endParaRPr lang="es-MX" sz="2800" dirty="0">
              <a:latin typeface="Sniglet" charset="0"/>
            </a:endParaRPr>
          </a:p>
        </p:txBody>
      </p:sp>
      <p:sp>
        <p:nvSpPr>
          <p:cNvPr id="16" name="Shape 145"/>
          <p:cNvSpPr txBox="1">
            <a:spLocks noGrp="1"/>
          </p:cNvSpPr>
          <p:nvPr>
            <p:ph type="title"/>
          </p:nvPr>
        </p:nvSpPr>
        <p:spPr>
          <a:xfrm rot="161729">
            <a:off x="697553" y="76754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dirty="0" smtClean="0"/>
              <a:t>P</a:t>
            </a:r>
            <a:r>
              <a:rPr lang="en" dirty="0" smtClean="0"/>
              <a:t>artes intangibles de la marca</a:t>
            </a:r>
            <a:endParaRPr lang="en" dirty="0"/>
          </a:p>
        </p:txBody>
      </p:sp>
      <p:pic>
        <p:nvPicPr>
          <p:cNvPr id="4098" name="Picture 2" descr="C:\Users\Lina\Downloads\00750107341160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00" b="98600" l="10000" r="90000">
                        <a14:foregroundMark x1="39200" y1="32600" x2="39200" y2="32600"/>
                        <a14:foregroundMark x1="34100" y1="36600" x2="34100" y2="36600"/>
                        <a14:foregroundMark x1="37100" y1="34200" x2="37100" y2="34200"/>
                        <a14:foregroundMark x1="41900" y1="30700" x2="41900" y2="30700"/>
                        <a14:foregroundMark x1="47600" y1="32600" x2="47600" y2="32600"/>
                        <a14:foregroundMark x1="53800" y1="31500" x2="53800" y2="31500"/>
                        <a14:foregroundMark x1="63200" y1="34200" x2="63200" y2="34200"/>
                        <a14:foregroundMark x1="69700" y1="36900" x2="69700" y2="36900"/>
                        <a14:foregroundMark x1="69400" y1="33900" x2="69400" y2="33900"/>
                        <a14:foregroundMark x1="44100" y1="22100" x2="44100" y2="2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7614"/>
            <a:ext cx="3075806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na\Downloads\4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9319"/>
            <a:ext cx="2390575" cy="31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gallo corn flak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16401" r="17157" b="15052"/>
          <a:stretch/>
        </p:blipFill>
        <p:spPr bwMode="auto">
          <a:xfrm>
            <a:off x="3218159" y="1059582"/>
            <a:ext cx="2557435" cy="32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trix cone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30" y="1222602"/>
            <a:ext cx="2512377" cy="2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 idx="4294967295"/>
          </p:nvPr>
        </p:nvSpPr>
        <p:spPr>
          <a:xfrm>
            <a:off x="508456" y="2471150"/>
            <a:ext cx="5143664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 smtClean="0">
                <a:solidFill>
                  <a:srgbClr val="FFFFFF"/>
                </a:solidFill>
              </a:rPr>
              <a:t>gracias!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5858256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6677384" y="1206813"/>
            <a:ext cx="1134976" cy="113497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555776" y="1923678"/>
            <a:ext cx="4271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MX" dirty="0" smtClean="0"/>
              <a:t>Todos tenemos necesidades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3" t="10327" r="42904" b="48200"/>
          <a:stretch/>
        </p:blipFill>
        <p:spPr bwMode="auto">
          <a:xfrm rot="120000">
            <a:off x="1124226" y="1573298"/>
            <a:ext cx="4726724" cy="266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9" t="51358" r="45315" b="7346"/>
          <a:stretch/>
        </p:blipFill>
        <p:spPr bwMode="auto">
          <a:xfrm rot="120000">
            <a:off x="5808035" y="1723978"/>
            <a:ext cx="2246689" cy="265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92"/>
          <p:cNvSpPr txBox="1">
            <a:spLocks/>
          </p:cNvSpPr>
          <p:nvPr/>
        </p:nvSpPr>
        <p:spPr>
          <a:xfrm rot="161729">
            <a:off x="860899" y="851008"/>
            <a:ext cx="7029878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s-MX" dirty="0" smtClean="0"/>
              <a:t>E</a:t>
            </a:r>
            <a:r>
              <a:rPr lang="en" dirty="0" smtClean="0"/>
              <a:t>n la prehistoria…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161729">
            <a:off x="769561" y="710628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dirty="0" smtClean="0"/>
              <a:t>E</a:t>
            </a:r>
            <a:r>
              <a:rPr lang="en" dirty="0" smtClean="0"/>
              <a:t>n la epoca medieval…</a:t>
            </a:r>
            <a:endParaRPr lang="e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30374" r="33389" b="28717"/>
          <a:stretch/>
        </p:blipFill>
        <p:spPr bwMode="auto">
          <a:xfrm>
            <a:off x="1259632" y="1379367"/>
            <a:ext cx="6594764" cy="29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2"/>
          <p:cNvSpPr txBox="1">
            <a:spLocks noGrp="1"/>
          </p:cNvSpPr>
          <p:nvPr>
            <p:ph type="title"/>
          </p:nvPr>
        </p:nvSpPr>
        <p:spPr>
          <a:xfrm rot="161729">
            <a:off x="769561" y="710628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dirty="0" smtClean="0"/>
              <a:t>Hasta que un día</a:t>
            </a:r>
            <a:r>
              <a:rPr lang="en" dirty="0" smtClean="0"/>
              <a:t>…</a:t>
            </a:r>
            <a:endParaRPr lang="en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40529" r="59111" b="19319"/>
          <a:stretch/>
        </p:blipFill>
        <p:spPr bwMode="auto">
          <a:xfrm>
            <a:off x="3746736" y="871268"/>
            <a:ext cx="3960440" cy="360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483768" y="1995686"/>
            <a:ext cx="4248472" cy="81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sz="6600" dirty="0" smtClean="0"/>
              <a:t>¡y así nacieron las marcas!</a:t>
            </a:r>
            <a:endParaRPr lang="en" sz="6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161729">
            <a:off x="2137944" y="727718"/>
            <a:ext cx="1216119" cy="760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dirty="0" smtClean="0"/>
              <a:t>A</a:t>
            </a:r>
            <a:r>
              <a:rPr lang="en" dirty="0" smtClean="0"/>
              <a:t>ntes </a:t>
            </a:r>
            <a:endParaRPr lang="en" dirty="0"/>
          </a:p>
        </p:txBody>
      </p:sp>
      <p:pic>
        <p:nvPicPr>
          <p:cNvPr id="5122" name="Picture 2" descr="C:\Users\Lina\Downloads\tienda-de-7bc4fea6995fad4f835a0476a01e36b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6991"/>
          <a:stretch/>
        </p:blipFill>
        <p:spPr bwMode="auto">
          <a:xfrm>
            <a:off x="992018" y="1512724"/>
            <a:ext cx="3507973" cy="29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na\Downloads\admintienda_tiendapr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3" r="3665"/>
          <a:stretch/>
        </p:blipFill>
        <p:spPr bwMode="auto">
          <a:xfrm>
            <a:off x="4932040" y="1512725"/>
            <a:ext cx="3240359" cy="29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45"/>
          <p:cNvSpPr txBox="1">
            <a:spLocks/>
          </p:cNvSpPr>
          <p:nvPr/>
        </p:nvSpPr>
        <p:spPr>
          <a:xfrm rot="161729">
            <a:off x="5930967" y="727718"/>
            <a:ext cx="1216119" cy="760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s-MX" dirty="0" smtClean="0"/>
              <a:t>ahora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3635896" y="1659550"/>
            <a:ext cx="4608512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0" dirty="0" smtClean="0"/>
              <a:t>¿qué es una marca?</a:t>
            </a:r>
            <a:endParaRPr lang="en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na\Downloads\Clases_de_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15566"/>
            <a:ext cx="3527376" cy="35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ina\Downloads\APPLE-IN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9217" r="14064" b="14076"/>
          <a:stretch/>
        </p:blipFill>
        <p:spPr bwMode="auto">
          <a:xfrm>
            <a:off x="7034127" y="1059582"/>
            <a:ext cx="549509" cy="6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201"/>
          <p:cNvSpPr txBox="1">
            <a:spLocks noGrp="1"/>
          </p:cNvSpPr>
          <p:nvPr>
            <p:ph type="body" idx="1"/>
          </p:nvPr>
        </p:nvSpPr>
        <p:spPr>
          <a:xfrm>
            <a:off x="827584" y="1334122"/>
            <a:ext cx="3312368" cy="188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MX" dirty="0" smtClean="0">
                <a:latin typeface="Sniglet" charset="0"/>
              </a:rPr>
              <a:t>Es </a:t>
            </a:r>
            <a:r>
              <a:rPr lang="es-MX" dirty="0">
                <a:latin typeface="Sniglet" charset="0"/>
              </a:rPr>
              <a:t>una señal que distingue a un producto o </a:t>
            </a:r>
            <a:r>
              <a:rPr lang="es-MX" dirty="0" smtClean="0">
                <a:latin typeface="Sniglet" charset="0"/>
              </a:rPr>
              <a:t>servicio</a:t>
            </a:r>
            <a:r>
              <a:rPr lang="es-MX" dirty="0">
                <a:latin typeface="Sniglet" charset="0"/>
              </a:rPr>
              <a:t> </a:t>
            </a:r>
            <a:r>
              <a:rPr lang="es-MX" dirty="0" smtClean="0">
                <a:latin typeface="Sniglet" charset="0"/>
              </a:rPr>
              <a:t>de su competencia</a:t>
            </a:r>
          </a:p>
          <a:p>
            <a:pPr>
              <a:buNone/>
            </a:pPr>
            <a:endParaRPr lang="es-MX" dirty="0">
              <a:latin typeface="Sniglet" charset="0"/>
            </a:endParaRPr>
          </a:p>
          <a:p>
            <a:pPr>
              <a:buNone/>
            </a:pPr>
            <a:r>
              <a:rPr lang="es-MX" dirty="0">
                <a:latin typeface="Sniglet" charset="0"/>
              </a:rPr>
              <a:t>Puede ser: </a:t>
            </a:r>
          </a:p>
          <a:p>
            <a:pPr marL="285750" indent="-285750"/>
            <a:r>
              <a:rPr lang="es-MX" dirty="0">
                <a:latin typeface="Sniglet" charset="0"/>
              </a:rPr>
              <a:t>Nombre</a:t>
            </a:r>
          </a:p>
          <a:p>
            <a:pPr marL="285750" indent="-285750"/>
            <a:r>
              <a:rPr lang="es-MX" dirty="0">
                <a:latin typeface="Sniglet" charset="0"/>
              </a:rPr>
              <a:t>Símbolo</a:t>
            </a:r>
          </a:p>
          <a:p>
            <a:pPr marL="285750" indent="-285750"/>
            <a:r>
              <a:rPr lang="es-MX" dirty="0">
                <a:latin typeface="Sniglet" charset="0"/>
              </a:rPr>
              <a:t>Tipografía </a:t>
            </a:r>
            <a:endParaRPr lang="es-MX" dirty="0" smtClean="0">
              <a:latin typeface="Sniglet" charset="0"/>
            </a:endParaRPr>
          </a:p>
          <a:p>
            <a:pPr marL="285750" indent="-285750"/>
            <a:endParaRPr lang="es-MX" dirty="0">
              <a:latin typeface="Sniglet" charset="0"/>
            </a:endParaRPr>
          </a:p>
          <a:p>
            <a:pPr>
              <a:buNone/>
            </a:pPr>
            <a:r>
              <a:rPr lang="es-MX" dirty="0" smtClean="0">
                <a:latin typeface="Sniglet" charset="0"/>
              </a:rPr>
              <a:t>O su combinación </a:t>
            </a:r>
            <a:endParaRPr lang="es-MX" dirty="0">
              <a:latin typeface="Sniglet" charset="0"/>
            </a:endParaRPr>
          </a:p>
        </p:txBody>
      </p:sp>
      <p:sp>
        <p:nvSpPr>
          <p:cNvPr id="15" name="Shape 145"/>
          <p:cNvSpPr txBox="1">
            <a:spLocks noGrp="1"/>
          </p:cNvSpPr>
          <p:nvPr>
            <p:ph type="title"/>
          </p:nvPr>
        </p:nvSpPr>
        <p:spPr>
          <a:xfrm rot="161729">
            <a:off x="697553" y="767545"/>
            <a:ext cx="7029878" cy="760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¿qué  es una marca?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84</Words>
  <Application>Microsoft Office PowerPoint</Application>
  <PresentationFormat>Presentación en pantalla (16:9)</PresentationFormat>
  <Paragraphs>28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Bangers</vt:lpstr>
      <vt:lpstr>Sniglet</vt:lpstr>
      <vt:lpstr>Jachimo template</vt:lpstr>
      <vt:lpstr>Presentación de PowerPoint</vt:lpstr>
      <vt:lpstr>Todos tenemos necesidades</vt:lpstr>
      <vt:lpstr>Presentación de PowerPoint</vt:lpstr>
      <vt:lpstr>En la epoca medieval…</vt:lpstr>
      <vt:lpstr>Hasta que un día…</vt:lpstr>
      <vt:lpstr>Presentación de PowerPoint</vt:lpstr>
      <vt:lpstr>Antes </vt:lpstr>
      <vt:lpstr>¿qué es una marca?</vt:lpstr>
      <vt:lpstr>¿qué  es una marca?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Partes intangibles de la marca</vt:lpstr>
      <vt:lpstr>Presentación de PowerPoint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marcas en nuestra vida</dc:title>
  <cp:lastModifiedBy>Lina</cp:lastModifiedBy>
  <cp:revision>16</cp:revision>
  <dcterms:modified xsi:type="dcterms:W3CDTF">2018-01-29T22:51:38Z</dcterms:modified>
</cp:coreProperties>
</file>