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85" r:id="rId20"/>
    <p:sldId id="286" r:id="rId21"/>
    <p:sldId id="288" r:id="rId22"/>
    <p:sldId id="287" r:id="rId23"/>
    <p:sldId id="276" r:id="rId24"/>
    <p:sldId id="277" r:id="rId25"/>
    <p:sldId id="278" r:id="rId26"/>
    <p:sldId id="279" r:id="rId27"/>
    <p:sldId id="274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DCA-39AE-4F14-A8EA-B6346CCDE3A0}" type="datetimeFigureOut">
              <a:rPr lang="es-MX" smtClean="0"/>
              <a:t>30/01/2015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CC7A-CF45-41A1-B2DD-223B9C3D83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DCA-39AE-4F14-A8EA-B6346CCDE3A0}" type="datetimeFigureOut">
              <a:rPr lang="es-MX" smtClean="0"/>
              <a:t>30/01/2015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CC7A-CF45-41A1-B2DD-223B9C3D83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DCA-39AE-4F14-A8EA-B6346CCDE3A0}" type="datetimeFigureOut">
              <a:rPr lang="es-MX" smtClean="0"/>
              <a:t>30/01/2015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CC7A-CF45-41A1-B2DD-223B9C3D83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DCA-39AE-4F14-A8EA-B6346CCDE3A0}" type="datetimeFigureOut">
              <a:rPr lang="es-MX" smtClean="0"/>
              <a:t>30/01/2015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CC7A-CF45-41A1-B2DD-223B9C3D83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DCA-39AE-4F14-A8EA-B6346CCDE3A0}" type="datetimeFigureOut">
              <a:rPr lang="es-MX" smtClean="0"/>
              <a:t>30/01/2015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CC7A-CF45-41A1-B2DD-223B9C3D83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DCA-39AE-4F14-A8EA-B6346CCDE3A0}" type="datetimeFigureOut">
              <a:rPr lang="es-MX" smtClean="0"/>
              <a:t>30/01/2015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CC7A-CF45-41A1-B2DD-223B9C3D83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DCA-39AE-4F14-A8EA-B6346CCDE3A0}" type="datetimeFigureOut">
              <a:rPr lang="es-MX" smtClean="0"/>
              <a:t>30/01/2015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CC7A-CF45-41A1-B2DD-223B9C3D83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DCA-39AE-4F14-A8EA-B6346CCDE3A0}" type="datetimeFigureOut">
              <a:rPr lang="es-MX" smtClean="0"/>
              <a:t>30/01/2015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CC7A-CF45-41A1-B2DD-223B9C3D83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DCA-39AE-4F14-A8EA-B6346CCDE3A0}" type="datetimeFigureOut">
              <a:rPr lang="es-MX" smtClean="0"/>
              <a:t>30/01/2015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CC7A-CF45-41A1-B2DD-223B9C3D83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DCA-39AE-4F14-A8EA-B6346CCDE3A0}" type="datetimeFigureOut">
              <a:rPr lang="es-MX" smtClean="0"/>
              <a:t>30/01/2015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CC7A-CF45-41A1-B2DD-223B9C3D83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6DCA-39AE-4F14-A8EA-B6346CCDE3A0}" type="datetimeFigureOut">
              <a:rPr lang="es-MX" smtClean="0"/>
              <a:t>30/01/2015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CC7A-CF45-41A1-B2DD-223B9C3D83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6DCA-39AE-4F14-A8EA-B6346CCDE3A0}" type="datetimeFigureOut">
              <a:rPr lang="es-MX" smtClean="0"/>
              <a:t>30/01/2015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9CC7A-CF45-41A1-B2DD-223B9C3D83C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4 Imagen" descr="Power Point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272" r="178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presentacione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7210"/>
            <a:ext cx="9296400" cy="5783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didactic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810" y="491490"/>
            <a:ext cx="9151620" cy="5875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Aprende a hacer presentaciones efectiv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" y="727710"/>
            <a:ext cx="9098280" cy="5402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Power Point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4780" y="518160"/>
            <a:ext cx="8854440" cy="582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efectiv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36270"/>
            <a:ext cx="9144000" cy="5585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aburrid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810" y="567690"/>
            <a:ext cx="9151620" cy="5722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didactic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19050" y="598170"/>
            <a:ext cx="9182100" cy="5661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efectiv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35" r="1535"/>
          <a:stretch>
            <a:fillRect/>
          </a:stretch>
        </p:blipFill>
        <p:spPr bwMode="auto">
          <a:xfrm>
            <a:off x="0" y="1804000"/>
            <a:ext cx="9144000" cy="414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presentaciones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16024"/>
            <a:ext cx="8748464" cy="141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aburrid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0490" y="499110"/>
            <a:ext cx="8923020" cy="5859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idactic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Aprende a hacer presentaciones efectivas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3938" y="1628800"/>
            <a:ext cx="8650550" cy="46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Aprende a hacer presentaciones efectiv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8590" y="483870"/>
            <a:ext cx="8846820" cy="5890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acione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776864" cy="443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fectiv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22782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burrid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00482" cy="524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Aprende a hacer presentaciones efectivas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8460432" cy="98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Power Point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650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presentacione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15240" y="575310"/>
            <a:ext cx="9174480" cy="5707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efectiv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35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aburrid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41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didactic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22860" y="590550"/>
            <a:ext cx="9189720" cy="5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Aprende a hacer presentaciones efectiv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22860" y="582930"/>
            <a:ext cx="9189720" cy="569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didactic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91440" y="518160"/>
            <a:ext cx="9326880" cy="582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Power Point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55001"/>
          <a:stretch>
            <a:fillRect/>
          </a:stretch>
        </p:blipFill>
        <p:spPr bwMode="auto">
          <a:xfrm>
            <a:off x="0" y="404664"/>
            <a:ext cx="4176464" cy="582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one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110" y="1828800"/>
            <a:ext cx="890778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Power Point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560840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Aprende a hacer presentaciones efectiv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260"/>
            <a:ext cx="8991600" cy="574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one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0000"/>
          <a:stretch>
            <a:fillRect/>
          </a:stretch>
        </p:blipFill>
        <p:spPr bwMode="auto">
          <a:xfrm>
            <a:off x="209550" y="1668740"/>
            <a:ext cx="8724900" cy="224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presentacione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57835" r="54223"/>
          <a:stretch>
            <a:fillRect/>
          </a:stretch>
        </p:blipFill>
        <p:spPr bwMode="auto">
          <a:xfrm>
            <a:off x="361950" y="4416886"/>
            <a:ext cx="3994026" cy="1892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presentacione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80881" t="85109"/>
          <a:stretch>
            <a:fillRect/>
          </a:stretch>
        </p:blipFill>
        <p:spPr bwMode="auto">
          <a:xfrm>
            <a:off x="2627784" y="5641022"/>
            <a:ext cx="1668116" cy="66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Power Point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6740"/>
            <a:ext cx="8208912" cy="121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fectiv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810" y="624840"/>
            <a:ext cx="9151620" cy="560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burrid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326880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efectivas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didactic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1480"/>
            <a:ext cx="8496300" cy="603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efectiv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125730" y="529590"/>
            <a:ext cx="9395460" cy="579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didactic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30" y="396240"/>
            <a:ext cx="9121140" cy="606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Aprende a hacer presentaciones efectivas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137160" y="483870"/>
            <a:ext cx="9418320" cy="5890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Power Point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50" y="480060"/>
            <a:ext cx="9105900" cy="589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Presentación en pantalla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Carolina</dc:creator>
  <cp:lastModifiedBy>Carolina</cp:lastModifiedBy>
  <cp:revision>5</cp:revision>
  <dcterms:created xsi:type="dcterms:W3CDTF">2015-01-30T15:22:16Z</dcterms:created>
  <dcterms:modified xsi:type="dcterms:W3CDTF">2015-01-30T15:56:28Z</dcterms:modified>
</cp:coreProperties>
</file>